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0691813" cy="7559675"/>
  <p:notesSz cx="6858000" cy="9144000"/>
  <p:embeddedFontLst>
    <p:embeddedFont>
      <p:font typeface="Great Vibes" pitchFamily="2" charset="0"/>
      <p:regular r:id="rId4"/>
    </p:embeddedFont>
    <p:embeddedFont>
      <p:font typeface="Lexend" panose="020B0604020202020204" charset="0"/>
      <p:regular r:id="rId5"/>
      <p:bold r:id="rId6"/>
    </p:embeddedFont>
    <p:embeddedFont>
      <p:font typeface="Lora" pitchFamily="2" charset="0"/>
      <p:regular r:id="rId7"/>
      <p:bold r:id="rId8"/>
      <p:italic r:id="rId9"/>
      <p:boldItalic r:id="rId10"/>
    </p:embeddedFont>
    <p:embeddedFont>
      <p:font typeface="Playfair Display" pitchFamily="2" charset="0"/>
      <p:regular r:id="rId11"/>
      <p:bold r:id="rId12"/>
      <p:italic r:id="rId13"/>
      <p:boldItalic r:id="rId14"/>
    </p:embeddedFont>
    <p:embeddedFont>
      <p:font typeface="Spectral" panose="020B060402020202020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747775"/>
          </p15:clr>
        </p15:guide>
        <p15:guide id="2" pos="336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536" y="9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font" Target="fonts/font15.fntdata"/><Relationship Id="rId3" Type="http://schemas.openxmlformats.org/officeDocument/2006/relationships/notesMaster" Target="notesMasters/notesMaster1.xml"/><Relationship Id="rId21" Type="http://schemas.openxmlformats.org/officeDocument/2006/relationships/theme" Target="theme/theme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1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10" Type="http://schemas.openxmlformats.org/officeDocument/2006/relationships/font" Target="fonts/font7.fntdata"/><Relationship Id="rId19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64478" y="1094388"/>
            <a:ext cx="9963000" cy="30168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2pPr>
            <a:lvl3pPr lvl="2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3pPr>
            <a:lvl4pPr lvl="3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4pPr>
            <a:lvl5pPr lvl="4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5pPr>
            <a:lvl6pPr lvl="5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6pPr>
            <a:lvl7pPr lvl="6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7pPr>
            <a:lvl8pPr lvl="7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8pPr>
            <a:lvl9pPr lvl="8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64468" y="4165643"/>
            <a:ext cx="9963000" cy="1164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64468" y="1625801"/>
            <a:ext cx="9963000" cy="28860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64468" y="4633192"/>
            <a:ext cx="9963000" cy="1911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64468" y="3161354"/>
            <a:ext cx="9963000" cy="1237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650483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64468" y="816630"/>
            <a:ext cx="3283500" cy="1110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64468" y="2042457"/>
            <a:ext cx="3283500" cy="46731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73245" y="661638"/>
            <a:ext cx="7445700" cy="60126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346000" y="-184"/>
            <a:ext cx="5346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10447" y="1812541"/>
            <a:ext cx="4730100" cy="2178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10447" y="4120005"/>
            <a:ext cx="4730100" cy="18153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775715" y="1064257"/>
            <a:ext cx="4486500" cy="5431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64468" y="6218168"/>
            <a:ext cx="7014300" cy="889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  <a:defRPr sz="2300">
                <a:solidFill>
                  <a:schemeClr val="dk2"/>
                </a:solidFill>
              </a:defRPr>
            </a:lvl1pPr>
            <a:lvl2pPr marL="9144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2pPr>
            <a:lvl3pPr marL="1371600" lvl="2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3pPr>
            <a:lvl4pPr marL="1828800" lvl="3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4pPr>
            <a:lvl5pPr marL="2286000" lvl="4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5pPr>
            <a:lvl6pPr marL="2743200" lvl="5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6pPr>
            <a:lvl7pPr marL="3200400" lvl="6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7pPr>
            <a:lvl8pPr marL="3657600" lvl="7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8pPr>
            <a:lvl9pPr marL="4114800" lvl="8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5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7324200" y="-125"/>
            <a:ext cx="3367800" cy="3567600"/>
            <a:chOff x="7324200" y="-125"/>
            <a:chExt cx="3367800" cy="3567600"/>
          </a:xfrm>
        </p:grpSpPr>
        <p:sp>
          <p:nvSpPr>
            <p:cNvPr id="55" name="Google Shape;55;p13"/>
            <p:cNvSpPr/>
            <p:nvPr/>
          </p:nvSpPr>
          <p:spPr>
            <a:xfrm rot="10800000">
              <a:off x="7324200" y="-50"/>
              <a:ext cx="3367800" cy="1178400"/>
            </a:xfrm>
            <a:prstGeom prst="rtTriangle">
              <a:avLst/>
            </a:prstGeom>
            <a:gradFill>
              <a:gsLst>
                <a:gs pos="0">
                  <a:srgbClr val="696969"/>
                </a:gs>
                <a:gs pos="100000">
                  <a:srgbClr val="1D1D1D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13"/>
            <p:cNvSpPr/>
            <p:nvPr/>
          </p:nvSpPr>
          <p:spPr>
            <a:xfrm rot="10800000">
              <a:off x="9454200" y="-125"/>
              <a:ext cx="1237800" cy="3567600"/>
            </a:xfrm>
            <a:prstGeom prst="rtTriangle">
              <a:avLst/>
            </a:prstGeom>
            <a:gradFill>
              <a:gsLst>
                <a:gs pos="0">
                  <a:srgbClr val="DB0000"/>
                </a:gs>
                <a:gs pos="100000">
                  <a:srgbClr val="540303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13"/>
            <p:cNvSpPr/>
            <p:nvPr/>
          </p:nvSpPr>
          <p:spPr>
            <a:xfrm rot="10800000">
              <a:off x="9003450" y="-125"/>
              <a:ext cx="1687200" cy="1737600"/>
            </a:xfrm>
            <a:prstGeom prst="rtTriangle">
              <a:avLst/>
            </a:prstGeom>
            <a:gradFill>
              <a:gsLst>
                <a:gs pos="0">
                  <a:srgbClr val="FFC102"/>
                </a:gs>
                <a:gs pos="100000">
                  <a:srgbClr val="795C04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" name="Google Shape;58;p13"/>
          <p:cNvGrpSpPr/>
          <p:nvPr/>
        </p:nvGrpSpPr>
        <p:grpSpPr>
          <a:xfrm rot="10800000">
            <a:off x="0" y="3992300"/>
            <a:ext cx="3367800" cy="3567700"/>
            <a:chOff x="7324200" y="-125"/>
            <a:chExt cx="3367800" cy="3567700"/>
          </a:xfrm>
        </p:grpSpPr>
        <p:sp>
          <p:nvSpPr>
            <p:cNvPr id="59" name="Google Shape;59;p13"/>
            <p:cNvSpPr/>
            <p:nvPr/>
          </p:nvSpPr>
          <p:spPr>
            <a:xfrm rot="10800000">
              <a:off x="7324200" y="-50"/>
              <a:ext cx="3367800" cy="1178400"/>
            </a:xfrm>
            <a:prstGeom prst="rtTriangle">
              <a:avLst/>
            </a:prstGeom>
            <a:gradFill>
              <a:gsLst>
                <a:gs pos="0">
                  <a:srgbClr val="696969"/>
                </a:gs>
                <a:gs pos="100000">
                  <a:srgbClr val="1D1D1D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13"/>
            <p:cNvSpPr/>
            <p:nvPr/>
          </p:nvSpPr>
          <p:spPr>
            <a:xfrm rot="10800000">
              <a:off x="9454200" y="-25"/>
              <a:ext cx="1237800" cy="3567600"/>
            </a:xfrm>
            <a:prstGeom prst="rtTriangle">
              <a:avLst/>
            </a:prstGeom>
            <a:gradFill>
              <a:gsLst>
                <a:gs pos="0">
                  <a:srgbClr val="DB0000"/>
                </a:gs>
                <a:gs pos="100000">
                  <a:srgbClr val="540303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13"/>
            <p:cNvSpPr/>
            <p:nvPr/>
          </p:nvSpPr>
          <p:spPr>
            <a:xfrm rot="10800000">
              <a:off x="9003450" y="-125"/>
              <a:ext cx="1687200" cy="1737600"/>
            </a:xfrm>
            <a:prstGeom prst="rtTriangle">
              <a:avLst/>
            </a:prstGeom>
            <a:gradFill>
              <a:gsLst>
                <a:gs pos="0">
                  <a:srgbClr val="FFC102"/>
                </a:gs>
                <a:gs pos="100000">
                  <a:srgbClr val="795C04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2" name="Google Shape;62;p13"/>
          <p:cNvPicPr preferRelativeResize="0"/>
          <p:nvPr/>
        </p:nvPicPr>
        <p:blipFill rotWithShape="1">
          <a:blip r:embed="rId3">
            <a:alphaModFix amt="15000"/>
          </a:blip>
          <a:srcRect t="64520" r="71320" b="11664"/>
          <a:stretch/>
        </p:blipFill>
        <p:spPr>
          <a:xfrm>
            <a:off x="2574275" y="1062975"/>
            <a:ext cx="5543450" cy="5350502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 txBox="1"/>
          <p:nvPr/>
        </p:nvSpPr>
        <p:spPr>
          <a:xfrm>
            <a:off x="1864200" y="454000"/>
            <a:ext cx="6963600" cy="12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800" b="1">
                <a:solidFill>
                  <a:srgbClr val="59595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CERTIFICATE</a:t>
            </a:r>
            <a:endParaRPr sz="7800" b="1">
              <a:solidFill>
                <a:srgbClr val="59595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64" name="Google Shape;64;p13"/>
          <p:cNvSpPr txBox="1"/>
          <p:nvPr/>
        </p:nvSpPr>
        <p:spPr>
          <a:xfrm>
            <a:off x="3548325" y="1697175"/>
            <a:ext cx="3602400" cy="6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BF9000"/>
                </a:solidFill>
                <a:latin typeface="Lexend"/>
                <a:ea typeface="Lexend"/>
                <a:cs typeface="Lexend"/>
                <a:sym typeface="Lexend"/>
              </a:rPr>
              <a:t>OF RECOGNITION</a:t>
            </a:r>
            <a:endParaRPr sz="2900">
              <a:solidFill>
                <a:srgbClr val="BF9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65" name="Google Shape;65;p13"/>
          <p:cNvCxnSpPr/>
          <p:nvPr/>
        </p:nvCxnSpPr>
        <p:spPr>
          <a:xfrm>
            <a:off x="2238850" y="2088875"/>
            <a:ext cx="1294800" cy="0"/>
          </a:xfrm>
          <a:prstGeom prst="straightConnector1">
            <a:avLst/>
          </a:prstGeom>
          <a:noFill/>
          <a:ln w="2857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" name="Google Shape;66;p13"/>
          <p:cNvCxnSpPr/>
          <p:nvPr/>
        </p:nvCxnSpPr>
        <p:spPr>
          <a:xfrm>
            <a:off x="7171800" y="2088875"/>
            <a:ext cx="1294800" cy="0"/>
          </a:xfrm>
          <a:prstGeom prst="straightConnector1">
            <a:avLst/>
          </a:prstGeom>
          <a:noFill/>
          <a:ln w="2857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7" name="Google Shape;67;p13"/>
          <p:cNvSpPr txBox="1"/>
          <p:nvPr/>
        </p:nvSpPr>
        <p:spPr>
          <a:xfrm>
            <a:off x="3153075" y="2495750"/>
            <a:ext cx="4392900" cy="4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i="1">
                <a:latin typeface="Lora"/>
                <a:ea typeface="Lora"/>
                <a:cs typeface="Lora"/>
                <a:sym typeface="Lora"/>
              </a:rPr>
              <a:t>This certificate is presented to</a:t>
            </a:r>
            <a:endParaRPr sz="2000" i="1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68" name="Google Shape;68;p13"/>
          <p:cNvSpPr txBox="1"/>
          <p:nvPr/>
        </p:nvSpPr>
        <p:spPr>
          <a:xfrm>
            <a:off x="1807950" y="3063000"/>
            <a:ext cx="7076100" cy="11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7300" i="1">
                <a:solidFill>
                  <a:srgbClr val="CC0000"/>
                </a:solidFill>
                <a:latin typeface="Great Vibes"/>
                <a:ea typeface="Great Vibes"/>
                <a:cs typeface="Great Vibes"/>
                <a:sym typeface="Great Vibes"/>
              </a:rPr>
              <a:t>Peter S. Tucker</a:t>
            </a:r>
            <a:endParaRPr sz="3700">
              <a:solidFill>
                <a:srgbClr val="CC0000"/>
              </a:solidFill>
              <a:latin typeface="Great Vibes"/>
              <a:ea typeface="Great Vibes"/>
              <a:cs typeface="Great Vibes"/>
              <a:sym typeface="Great Vibes"/>
            </a:endParaRPr>
          </a:p>
        </p:txBody>
      </p:sp>
      <p:cxnSp>
        <p:nvCxnSpPr>
          <p:cNvPr id="69" name="Google Shape;69;p13"/>
          <p:cNvCxnSpPr/>
          <p:nvPr/>
        </p:nvCxnSpPr>
        <p:spPr>
          <a:xfrm>
            <a:off x="2315050" y="4296350"/>
            <a:ext cx="6122400" cy="0"/>
          </a:xfrm>
          <a:prstGeom prst="straightConnector1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0" name="Google Shape;70;p13"/>
          <p:cNvSpPr/>
          <p:nvPr/>
        </p:nvSpPr>
        <p:spPr>
          <a:xfrm>
            <a:off x="2238850" y="4212800"/>
            <a:ext cx="158700" cy="167100"/>
          </a:xfrm>
          <a:prstGeom prst="diamond">
            <a:avLst/>
          </a:prstGeom>
          <a:solidFill>
            <a:srgbClr val="43434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3"/>
          <p:cNvSpPr/>
          <p:nvPr/>
        </p:nvSpPr>
        <p:spPr>
          <a:xfrm>
            <a:off x="8395425" y="4212800"/>
            <a:ext cx="158700" cy="167100"/>
          </a:xfrm>
          <a:prstGeom prst="diamond">
            <a:avLst/>
          </a:prstGeom>
          <a:solidFill>
            <a:srgbClr val="43434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3"/>
          <p:cNvSpPr txBox="1"/>
          <p:nvPr/>
        </p:nvSpPr>
        <p:spPr>
          <a:xfrm>
            <a:off x="1670050" y="4515150"/>
            <a:ext cx="7574400" cy="10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sz="1700">
              <a:solidFill>
                <a:srgbClr val="595959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700">
              <a:solidFill>
                <a:srgbClr val="595959"/>
              </a:solidFill>
            </a:endParaRPr>
          </a:p>
        </p:txBody>
      </p:sp>
      <p:sp>
        <p:nvSpPr>
          <p:cNvPr id="73" name="Google Shape;73;p13"/>
          <p:cNvSpPr txBox="1"/>
          <p:nvPr/>
        </p:nvSpPr>
        <p:spPr>
          <a:xfrm>
            <a:off x="1732900" y="6351700"/>
            <a:ext cx="1629000" cy="4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Lexend"/>
                <a:ea typeface="Lexend"/>
                <a:cs typeface="Lexend"/>
                <a:sym typeface="Lexend"/>
              </a:rPr>
              <a:t>Head Office</a:t>
            </a:r>
            <a:endParaRPr sz="1600">
              <a:solidFill>
                <a:srgbClr val="595959"/>
              </a:solidFill>
            </a:endParaRPr>
          </a:p>
        </p:txBody>
      </p:sp>
      <p:cxnSp>
        <p:nvCxnSpPr>
          <p:cNvPr id="74" name="Google Shape;74;p13"/>
          <p:cNvCxnSpPr/>
          <p:nvPr/>
        </p:nvCxnSpPr>
        <p:spPr>
          <a:xfrm>
            <a:off x="1544500" y="6351700"/>
            <a:ext cx="2123700" cy="0"/>
          </a:xfrm>
          <a:prstGeom prst="straightConnector1">
            <a:avLst/>
          </a:prstGeom>
          <a:noFill/>
          <a:ln w="19050" cap="flat" cmpd="sng">
            <a:solidFill>
              <a:srgbClr val="BF9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5" name="Google Shape;75;p13"/>
          <p:cNvCxnSpPr/>
          <p:nvPr/>
        </p:nvCxnSpPr>
        <p:spPr>
          <a:xfrm>
            <a:off x="7411750" y="6351700"/>
            <a:ext cx="2123700" cy="0"/>
          </a:xfrm>
          <a:prstGeom prst="straightConnector1">
            <a:avLst/>
          </a:prstGeom>
          <a:noFill/>
          <a:ln w="19050" cap="flat" cmpd="sng">
            <a:solidFill>
              <a:srgbClr val="BF9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6" name="Google Shape;76;p13"/>
          <p:cNvSpPr txBox="1"/>
          <p:nvPr/>
        </p:nvSpPr>
        <p:spPr>
          <a:xfrm>
            <a:off x="7659100" y="6351700"/>
            <a:ext cx="1629000" cy="4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Lexend"/>
                <a:ea typeface="Lexend"/>
                <a:cs typeface="Lexend"/>
                <a:sym typeface="Lexend"/>
              </a:rPr>
              <a:t>Manager</a:t>
            </a:r>
            <a:endParaRPr sz="1600">
              <a:solidFill>
                <a:srgbClr val="595959"/>
              </a:solidFill>
            </a:endParaRPr>
          </a:p>
        </p:txBody>
      </p:sp>
      <p:pic>
        <p:nvPicPr>
          <p:cNvPr id="77" name="Google Shape;77;p13"/>
          <p:cNvPicPr preferRelativeResize="0"/>
          <p:nvPr/>
        </p:nvPicPr>
        <p:blipFill rotWithShape="1">
          <a:blip r:embed="rId3">
            <a:alphaModFix/>
          </a:blip>
          <a:srcRect l="67349" b="77153"/>
          <a:stretch/>
        </p:blipFill>
        <p:spPr>
          <a:xfrm>
            <a:off x="4477924" y="5678649"/>
            <a:ext cx="1736151" cy="1411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56550" y="2225629"/>
            <a:ext cx="2178900" cy="338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</Words>
  <Application>Microsoft Office PowerPoint</Application>
  <PresentationFormat>Custom</PresentationFormat>
  <Paragraphs>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Spectral</vt:lpstr>
      <vt:lpstr>Arial</vt:lpstr>
      <vt:lpstr>Playfair Display</vt:lpstr>
      <vt:lpstr>Great Vibes</vt:lpstr>
      <vt:lpstr>Lexend</vt:lpstr>
      <vt:lpstr>Lora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QM22019</cp:lastModifiedBy>
  <cp:revision>1</cp:revision>
  <dcterms:modified xsi:type="dcterms:W3CDTF">2024-07-26T08:23:05Z</dcterms:modified>
</cp:coreProperties>
</file>