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Great Vibes" pitchFamily="2" charset="0"/>
      <p:regular r:id="rId4"/>
    </p:embeddedFont>
    <p:embeddedFont>
      <p:font typeface="Lexend" panose="020B0604020202020204" charset="0"/>
      <p:regular r:id="rId5"/>
      <p:bold r:id="rId6"/>
    </p:embeddedFont>
    <p:embeddedFont>
      <p:font typeface="Lora" pitchFamily="2" charset="0"/>
      <p:regular r:id="rId7"/>
      <p:bold r:id="rId8"/>
      <p:italic r:id="rId9"/>
      <p:boldItalic r:id="rId10"/>
    </p:embeddedFont>
    <p:embeddedFont>
      <p:font typeface="Playfair Display" pitchFamily="2" charset="0"/>
      <p:regular r:id="rId11"/>
      <p:bold r:id="rId12"/>
      <p:italic r:id="rId13"/>
      <p:boldItalic r:id="rId14"/>
    </p:embeddedFont>
    <p:embeddedFont>
      <p:font typeface="Spectral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7324200" y="-125"/>
            <a:ext cx="3367800" cy="3567600"/>
            <a:chOff x="7324200" y="-125"/>
            <a:chExt cx="3367800" cy="3567600"/>
          </a:xfrm>
        </p:grpSpPr>
        <p:sp>
          <p:nvSpPr>
            <p:cNvPr id="55" name="Google Shape;55;p13"/>
            <p:cNvSpPr/>
            <p:nvPr/>
          </p:nvSpPr>
          <p:spPr>
            <a:xfrm rot="10800000">
              <a:off x="7324200" y="-50"/>
              <a:ext cx="3367800" cy="1178400"/>
            </a:xfrm>
            <a:prstGeom prst="rtTriangle">
              <a:avLst/>
            </a:prstGeom>
            <a:gradFill>
              <a:gsLst>
                <a:gs pos="0">
                  <a:srgbClr val="696969"/>
                </a:gs>
                <a:gs pos="100000">
                  <a:srgbClr val="1D1D1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 rot="10800000">
              <a:off x="9454200" y="-125"/>
              <a:ext cx="1237800" cy="3567600"/>
            </a:xfrm>
            <a:prstGeom prst="rtTriangle">
              <a:avLst/>
            </a:pr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 rot="10800000">
              <a:off x="9003450" y="-125"/>
              <a:ext cx="1687200" cy="1737600"/>
            </a:xfrm>
            <a:prstGeom prst="rtTriangle">
              <a:avLst/>
            </a:prstGeom>
            <a:gradFill>
              <a:gsLst>
                <a:gs pos="0">
                  <a:srgbClr val="FFC102"/>
                </a:gs>
                <a:gs pos="100000">
                  <a:srgbClr val="795C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13"/>
          <p:cNvGrpSpPr/>
          <p:nvPr/>
        </p:nvGrpSpPr>
        <p:grpSpPr>
          <a:xfrm rot="10800000">
            <a:off x="0" y="3992300"/>
            <a:ext cx="3367800" cy="3567700"/>
            <a:chOff x="7324200" y="-125"/>
            <a:chExt cx="3367800" cy="3567700"/>
          </a:xfrm>
        </p:grpSpPr>
        <p:sp>
          <p:nvSpPr>
            <p:cNvPr id="59" name="Google Shape;59;p13"/>
            <p:cNvSpPr/>
            <p:nvPr/>
          </p:nvSpPr>
          <p:spPr>
            <a:xfrm rot="10800000">
              <a:off x="7324200" y="-50"/>
              <a:ext cx="3367800" cy="1178400"/>
            </a:xfrm>
            <a:prstGeom prst="rtTriangle">
              <a:avLst/>
            </a:prstGeom>
            <a:gradFill>
              <a:gsLst>
                <a:gs pos="0">
                  <a:srgbClr val="696969"/>
                </a:gs>
                <a:gs pos="100000">
                  <a:srgbClr val="1D1D1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 rot="10800000">
              <a:off x="9454200" y="-25"/>
              <a:ext cx="1237800" cy="3567600"/>
            </a:xfrm>
            <a:prstGeom prst="rtTriangle">
              <a:avLst/>
            </a:prstGeom>
            <a:gradFill>
              <a:gsLst>
                <a:gs pos="0">
                  <a:srgbClr val="DB0000"/>
                </a:gs>
                <a:gs pos="100000">
                  <a:srgbClr val="54030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 rot="10800000">
              <a:off x="9003450" y="-125"/>
              <a:ext cx="1687200" cy="1737600"/>
            </a:xfrm>
            <a:prstGeom prst="rtTriangle">
              <a:avLst/>
            </a:prstGeom>
            <a:gradFill>
              <a:gsLst>
                <a:gs pos="0">
                  <a:srgbClr val="FFC102"/>
                </a:gs>
                <a:gs pos="100000">
                  <a:srgbClr val="795C0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 amt="15000"/>
          </a:blip>
          <a:srcRect t="64520" r="71320" b="11664"/>
          <a:stretch/>
        </p:blipFill>
        <p:spPr>
          <a:xfrm>
            <a:off x="2574275" y="1062975"/>
            <a:ext cx="5543450" cy="535050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1864200" y="454000"/>
            <a:ext cx="69636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800" b="1">
                <a:solidFill>
                  <a:srgbClr val="59595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CERTIFICATE</a:t>
            </a:r>
            <a:endParaRPr sz="7800" b="1">
              <a:solidFill>
                <a:srgbClr val="59595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548325" y="1697175"/>
            <a:ext cx="36024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BF9000"/>
                </a:solidFill>
                <a:latin typeface="Lexend"/>
                <a:ea typeface="Lexend"/>
                <a:cs typeface="Lexend"/>
                <a:sym typeface="Lexend"/>
              </a:rPr>
              <a:t>OF RECOGNITION</a:t>
            </a:r>
            <a:endParaRPr sz="2900">
              <a:solidFill>
                <a:srgbClr val="BF9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>
            <a:off x="2238850" y="2088875"/>
            <a:ext cx="1294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13"/>
          <p:cNvCxnSpPr/>
          <p:nvPr/>
        </p:nvCxnSpPr>
        <p:spPr>
          <a:xfrm>
            <a:off x="7171800" y="2088875"/>
            <a:ext cx="1294800" cy="0"/>
          </a:xfrm>
          <a:prstGeom prst="straightConnector1">
            <a:avLst/>
          </a:prstGeom>
          <a:noFill/>
          <a:ln w="2857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13"/>
          <p:cNvSpPr txBox="1"/>
          <p:nvPr/>
        </p:nvSpPr>
        <p:spPr>
          <a:xfrm>
            <a:off x="3153075" y="2495750"/>
            <a:ext cx="4392900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latin typeface="Lora"/>
                <a:ea typeface="Lora"/>
                <a:cs typeface="Lora"/>
                <a:sym typeface="Lora"/>
              </a:rPr>
              <a:t>This certificate is presented to</a:t>
            </a:r>
            <a:endParaRPr sz="2000" i="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807950" y="3063000"/>
            <a:ext cx="70761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300" i="1">
                <a:solidFill>
                  <a:srgbClr val="CC0000"/>
                </a:solidFill>
                <a:latin typeface="Great Vibes"/>
                <a:ea typeface="Great Vibes"/>
                <a:cs typeface="Great Vibes"/>
                <a:sym typeface="Great Vibes"/>
              </a:rPr>
              <a:t>Peter S. Tucker</a:t>
            </a:r>
            <a:endParaRPr sz="3700">
              <a:solidFill>
                <a:srgbClr val="CC0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>
            <a:off x="2315050" y="4296350"/>
            <a:ext cx="61224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3"/>
          <p:cNvSpPr/>
          <p:nvPr/>
        </p:nvSpPr>
        <p:spPr>
          <a:xfrm>
            <a:off x="2238850" y="4212800"/>
            <a:ext cx="158700" cy="167100"/>
          </a:xfrm>
          <a:prstGeom prst="diamond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8395425" y="4212800"/>
            <a:ext cx="158700" cy="167100"/>
          </a:xfrm>
          <a:prstGeom prst="diamond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1670050" y="4515150"/>
            <a:ext cx="7574400" cy="10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sz="170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rgbClr val="595959"/>
              </a:solidFill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732900" y="6351700"/>
            <a:ext cx="1629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Head Office</a:t>
            </a:r>
            <a:endParaRPr sz="1600">
              <a:solidFill>
                <a:srgbClr val="595959"/>
              </a:solidFill>
            </a:endParaRPr>
          </a:p>
        </p:txBody>
      </p:sp>
      <p:cxnSp>
        <p:nvCxnSpPr>
          <p:cNvPr id="74" name="Google Shape;74;p13"/>
          <p:cNvCxnSpPr/>
          <p:nvPr/>
        </p:nvCxnSpPr>
        <p:spPr>
          <a:xfrm>
            <a:off x="1544500" y="6351700"/>
            <a:ext cx="2123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13"/>
          <p:cNvCxnSpPr/>
          <p:nvPr/>
        </p:nvCxnSpPr>
        <p:spPr>
          <a:xfrm>
            <a:off x="7411750" y="6351700"/>
            <a:ext cx="2123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3"/>
          <p:cNvSpPr txBox="1"/>
          <p:nvPr/>
        </p:nvSpPr>
        <p:spPr>
          <a:xfrm>
            <a:off x="7659100" y="6351700"/>
            <a:ext cx="16290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Manager</a:t>
            </a:r>
            <a:endParaRPr sz="1600">
              <a:solidFill>
                <a:srgbClr val="595959"/>
              </a:solidFill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 l="67349" b="77153"/>
          <a:stretch/>
        </p:blipFill>
        <p:spPr>
          <a:xfrm>
            <a:off x="4477924" y="5678649"/>
            <a:ext cx="1736151" cy="141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6550" y="2225629"/>
            <a:ext cx="2178900" cy="3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Spectral</vt:lpstr>
      <vt:lpstr>Arial</vt:lpstr>
      <vt:lpstr>Playfair Display</vt:lpstr>
      <vt:lpstr>Great Vibes</vt:lpstr>
      <vt:lpstr>Lexend</vt:lpstr>
      <vt:lpstr>Lora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2024-07-26T08:23:05Z</dcterms:modified>
</cp:coreProperties>
</file>