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EB Garamond SemiBold" panose="00000700000000000000" pitchFamily="2" charset="0"/>
      <p:regular r:id="rId4"/>
      <p:bold r:id="rId5"/>
      <p:italic r:id="rId6"/>
      <p:boldItalic r:id="rId7"/>
    </p:embeddedFont>
    <p:embeddedFont>
      <p:font typeface="Georgia" panose="02040502050405020303" pitchFamily="18" charset="0"/>
      <p:regular r:id="rId8"/>
      <p:bold r:id="rId9"/>
      <p:italic r:id="rId10"/>
      <p:boldItalic r:id="rId11"/>
    </p:embeddedFont>
    <p:embeddedFont>
      <p:font typeface="Lexend" panose="020B0604020202020204" charset="0"/>
      <p:regular r:id="rId12"/>
      <p:bold r:id="rId13"/>
    </p:embeddedFont>
    <p:embeddedFont>
      <p:font typeface="Lora" pitchFamily="2" charset="0"/>
      <p:regular r:id="rId14"/>
      <p:bold r:id="rId15"/>
      <p:italic r:id="rId16"/>
      <p:boldItalic r:id="rId17"/>
    </p:embeddedFont>
    <p:embeddedFont>
      <p:font typeface="Spectral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font" Target="fonts/font15.fntdata"/><Relationship Id="rId3" Type="http://schemas.openxmlformats.org/officeDocument/2006/relationships/notesMaster" Target="notesMasters/notesMaster1.xml"/><Relationship Id="rId21" Type="http://schemas.openxmlformats.org/officeDocument/2006/relationships/font" Target="fonts/font18.fntdata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24" Type="http://schemas.openxmlformats.org/officeDocument/2006/relationships/theme" Target="theme/theme1.xml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23" Type="http://schemas.openxmlformats.org/officeDocument/2006/relationships/viewProps" Target="viewProps.xml"/><Relationship Id="rId10" Type="http://schemas.openxmlformats.org/officeDocument/2006/relationships/font" Target="fonts/font7.fntdata"/><Relationship Id="rId19" Type="http://schemas.openxmlformats.org/officeDocument/2006/relationships/font" Target="fonts/font16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4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400" y="90000"/>
            <a:ext cx="10533228" cy="737999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503175" y="806825"/>
            <a:ext cx="7685700" cy="7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4500">
                <a:solidFill>
                  <a:srgbClr val="CBA224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CERTIFICATE OF BAPTISM</a:t>
            </a:r>
            <a:endParaRPr sz="4500">
              <a:solidFill>
                <a:srgbClr val="CBA224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00">
              <a:solidFill>
                <a:srgbClr val="F1C232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2511750" y="1588925"/>
            <a:ext cx="5668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THIS IS CERTIFIES THAT</a:t>
            </a:r>
            <a:endParaRPr sz="23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1737100" y="2228775"/>
            <a:ext cx="7218000" cy="969900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5000">
                <a:solidFill>
                  <a:srgbClr val="D4AF37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rPr>
              <a:t>Recipient Name Here</a:t>
            </a:r>
            <a:endParaRPr>
              <a:solidFill>
                <a:srgbClr val="D4AF37"/>
              </a:solidFill>
              <a:latin typeface="EB Garamond SemiBold"/>
              <a:ea typeface="EB Garamond SemiBold"/>
              <a:cs typeface="EB Garamond SemiBold"/>
              <a:sym typeface="EB Garamond SemiBold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987850" y="3171900"/>
            <a:ext cx="8716500" cy="9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sz="160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000">
              <a:solidFill>
                <a:srgbClr val="595959"/>
              </a:solidFill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6375" y="4299200"/>
            <a:ext cx="719249" cy="1213302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2115000" y="5787666"/>
            <a:ext cx="6462300" cy="9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dirty="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 dirty="0">
              <a:solidFill>
                <a:srgbClr val="595959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6925675" y="5124175"/>
            <a:ext cx="22632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Signature</a:t>
            </a:r>
            <a:endParaRPr sz="1600">
              <a:solidFill>
                <a:srgbClr val="595959"/>
              </a:solidFill>
            </a:endParaRPr>
          </a:p>
        </p:txBody>
      </p:sp>
      <p:cxnSp>
        <p:nvCxnSpPr>
          <p:cNvPr id="62" name="Google Shape;62;p13"/>
          <p:cNvCxnSpPr/>
          <p:nvPr/>
        </p:nvCxnSpPr>
        <p:spPr>
          <a:xfrm>
            <a:off x="7134350" y="5181575"/>
            <a:ext cx="18153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" name="Google Shape;63;p13"/>
          <p:cNvSpPr txBox="1"/>
          <p:nvPr/>
        </p:nvSpPr>
        <p:spPr>
          <a:xfrm>
            <a:off x="1503125" y="5124175"/>
            <a:ext cx="22632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Signature</a:t>
            </a:r>
            <a:endParaRPr sz="1600">
              <a:solidFill>
                <a:srgbClr val="595959"/>
              </a:solidFill>
            </a:endParaRPr>
          </a:p>
        </p:txBody>
      </p:sp>
      <p:cxnSp>
        <p:nvCxnSpPr>
          <p:cNvPr id="64" name="Google Shape;64;p13"/>
          <p:cNvCxnSpPr/>
          <p:nvPr/>
        </p:nvCxnSpPr>
        <p:spPr>
          <a:xfrm>
            <a:off x="1711800" y="5181575"/>
            <a:ext cx="18153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5" name="Google Shape;6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56456" y="2228775"/>
            <a:ext cx="2178900" cy="338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Office PowerPoint</Application>
  <PresentationFormat>Custom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Spectral</vt:lpstr>
      <vt:lpstr>Lora</vt:lpstr>
      <vt:lpstr>EB Garamond SemiBold</vt:lpstr>
      <vt:lpstr>Lexend</vt:lpstr>
      <vt:lpstr>Georgia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1</cp:revision>
  <dcterms:modified xsi:type="dcterms:W3CDTF">2024-07-25T08:28:52Z</dcterms:modified>
</cp:coreProperties>
</file>