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EB Garamond SemiBold" panose="00000700000000000000" pitchFamily="2" charset="0"/>
      <p:regular r:id="rId4"/>
      <p:bold r:id="rId5"/>
      <p:italic r:id="rId6"/>
      <p:boldItalic r:id="rId7"/>
    </p:embeddedFon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Lexend" panose="020B0604020202020204" charset="0"/>
      <p:regular r:id="rId12"/>
      <p:bold r:id="rId13"/>
    </p:embeddedFont>
    <p:embeddedFont>
      <p:font typeface="Lora" pitchFamily="2" charset="0"/>
      <p:regular r:id="rId14"/>
      <p:bold r:id="rId15"/>
      <p:italic r:id="rId16"/>
      <p:boldItalic r:id="rId17"/>
    </p:embeddedFont>
    <p:embeddedFont>
      <p:font typeface="Spectral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0" y="90000"/>
            <a:ext cx="10533228" cy="73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03175" y="806825"/>
            <a:ext cx="76857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CBA224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CERTIFICATE OF BAPTISM</a:t>
            </a:r>
            <a:endParaRPr sz="4500">
              <a:solidFill>
                <a:srgbClr val="CBA224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solidFill>
                <a:srgbClr val="F1C23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11750" y="1588925"/>
            <a:ext cx="56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IS CERTIFIES THAT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37100" y="2228775"/>
            <a:ext cx="7218000" cy="969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D4AF37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Recipient Name Here</a:t>
            </a:r>
            <a:endParaRPr>
              <a:solidFill>
                <a:srgbClr val="D4AF37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87850" y="3171900"/>
            <a:ext cx="87165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6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375" y="4299200"/>
            <a:ext cx="719249" cy="12133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115000" y="5787666"/>
            <a:ext cx="64623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925675" y="5124175"/>
            <a:ext cx="22632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Signature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7134350" y="5181575"/>
            <a:ext cx="1815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1503125" y="5124175"/>
            <a:ext cx="22632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Signature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11800" y="5181575"/>
            <a:ext cx="1815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6456" y="2228775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Spectral</vt:lpstr>
      <vt:lpstr>Lora</vt:lpstr>
      <vt:lpstr>EB Garamond SemiBold</vt:lpstr>
      <vt:lpstr>Lexend</vt:lpstr>
      <vt:lpstr>Georgia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2024-07-25T08:28:52Z</dcterms:modified>
</cp:coreProperties>
</file>