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Georgia" panose="02040502050405020303" pitchFamily="18" charset="0"/>
      <p:regular r:id="rId5"/>
      <p:bold r:id="rId6"/>
      <p:italic r:id="rId7"/>
      <p:boldItalic r:id="rId8"/>
    </p:embeddedFont>
    <p:embeddedFont>
      <p:font typeface="Roboto Serif" panose="020B060402020202020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49000" y="5581100"/>
            <a:ext cx="1281600" cy="1281600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79474" y="2131300"/>
            <a:ext cx="3933051" cy="3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09750" y="530000"/>
            <a:ext cx="76725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 DOG CERTIFICATE</a:t>
            </a:r>
            <a:endParaRPr sz="4700" b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00">
              <a:solidFill>
                <a:srgbClr val="0C343D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42800" y="1482600"/>
            <a:ext cx="4893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This Certificate Confirms that</a:t>
            </a:r>
            <a:endParaRPr sz="2300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332800" y="2793600"/>
            <a:ext cx="590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1692000" y="3272400"/>
            <a:ext cx="7195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Has properly registered as a service dog</a:t>
            </a:r>
            <a:endParaRPr sz="2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406250" y="4060800"/>
            <a:ext cx="24459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Registration ID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691650" y="4497000"/>
            <a:ext cx="2102100" cy="0"/>
          </a:xfrm>
          <a:prstGeom prst="straightConnector1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6054300" y="4060800"/>
            <a:ext cx="468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rPr>
              <a:t>at</a:t>
            </a:r>
            <a:endParaRPr sz="2000">
              <a:solidFill>
                <a:schemeClr val="dk2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595959"/>
              </a:solidFill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6840000" y="4497000"/>
            <a:ext cx="2103900" cy="0"/>
          </a:xfrm>
          <a:prstGeom prst="straightConnector1">
            <a:avLst/>
          </a:prstGeom>
          <a:noFill/>
          <a:ln w="19050" cap="flat" cmpd="sng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1573075" y="5748200"/>
            <a:ext cx="2229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595959"/>
                </a:solidFill>
                <a:latin typeface="Alex Brush"/>
                <a:ea typeface="Alex Brush"/>
                <a:cs typeface="Alex Brush"/>
                <a:sym typeface="Alex Brush"/>
              </a:rPr>
              <a:t>Signature</a:t>
            </a:r>
            <a:endParaRPr sz="3100" b="1">
              <a:solidFill>
                <a:srgbClr val="595959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043575" y="5748200"/>
            <a:ext cx="2229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595959"/>
                </a:solidFill>
                <a:latin typeface="Alex Brush"/>
                <a:ea typeface="Alex Brush"/>
                <a:cs typeface="Alex Brush"/>
                <a:sym typeface="Alex Brush"/>
              </a:rPr>
              <a:t>Date</a:t>
            </a:r>
            <a:endParaRPr sz="3100" b="1">
              <a:solidFill>
                <a:srgbClr val="595959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 rot="10800000" flipH="1">
            <a:off x="6896250" y="5733600"/>
            <a:ext cx="2475300" cy="3900"/>
          </a:xfrm>
          <a:prstGeom prst="straightConnector1">
            <a:avLst/>
          </a:prstGeom>
          <a:noFill/>
          <a:ln w="28575" cap="flat" cmpd="sng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842" y="5787450"/>
            <a:ext cx="920315" cy="84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9500" y="1622550"/>
            <a:ext cx="2571750" cy="40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0" y="0"/>
            <a:ext cx="1473900" cy="5581100"/>
            <a:chOff x="0" y="0"/>
            <a:chExt cx="1473900" cy="5581100"/>
          </a:xfrm>
        </p:grpSpPr>
        <p:sp>
          <p:nvSpPr>
            <p:cNvPr id="70" name="Google Shape;70;p13"/>
            <p:cNvSpPr/>
            <p:nvPr/>
          </p:nvSpPr>
          <p:spPr>
            <a:xfrm rot="5400000" flipH="1">
              <a:off x="-2143125" y="2942975"/>
              <a:ext cx="4781250" cy="495000"/>
            </a:xfrm>
            <a:prstGeom prst="flowChartInputOutput">
              <a:avLst/>
            </a:prstGeom>
            <a:gradFill>
              <a:gsLst>
                <a:gs pos="0">
                  <a:srgbClr val="FFC882"/>
                </a:gs>
                <a:gs pos="100000">
                  <a:srgbClr val="F58E0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10800000" flipH="1">
              <a:off x="0" y="0"/>
              <a:ext cx="1473900" cy="4016100"/>
            </a:xfrm>
            <a:prstGeom prst="rtTriangl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 rot="10800000">
            <a:off x="9218100" y="1978900"/>
            <a:ext cx="1473900" cy="5581100"/>
            <a:chOff x="0" y="0"/>
            <a:chExt cx="1473900" cy="5581100"/>
          </a:xfrm>
        </p:grpSpPr>
        <p:sp>
          <p:nvSpPr>
            <p:cNvPr id="73" name="Google Shape;73;p13"/>
            <p:cNvSpPr/>
            <p:nvPr/>
          </p:nvSpPr>
          <p:spPr>
            <a:xfrm rot="5400000" flipH="1">
              <a:off x="-2143125" y="2942975"/>
              <a:ext cx="4781250" cy="495000"/>
            </a:xfrm>
            <a:prstGeom prst="flowChartInputOutput">
              <a:avLst/>
            </a:prstGeom>
            <a:gradFill>
              <a:gsLst>
                <a:gs pos="0">
                  <a:srgbClr val="FFC882"/>
                </a:gs>
                <a:gs pos="100000">
                  <a:srgbClr val="F58E0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10800000" flipH="1">
              <a:off x="0" y="0"/>
              <a:ext cx="1473900" cy="4016100"/>
            </a:xfrm>
            <a:prstGeom prst="rtTriangl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5" name="Google Shape;75;p13"/>
          <p:cNvCxnSpPr/>
          <p:nvPr/>
        </p:nvCxnSpPr>
        <p:spPr>
          <a:xfrm rot="10800000" flipH="1">
            <a:off x="1534050" y="5733600"/>
            <a:ext cx="2475300" cy="3900"/>
          </a:xfrm>
          <a:prstGeom prst="straightConnector1">
            <a:avLst/>
          </a:prstGeom>
          <a:noFill/>
          <a:ln w="28575" cap="flat" cmpd="sng">
            <a:solidFill>
              <a:srgbClr val="78909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Georgia</vt:lpstr>
      <vt:lpstr>Alex Brush</vt:lpstr>
      <vt:lpstr>Calibri</vt:lpstr>
      <vt:lpstr>Arial</vt:lpstr>
      <vt:lpstr>Trebuchet MS</vt:lpstr>
      <vt:lpstr>Roboto Serif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2024-07-24T14:02:01Z</dcterms:modified>
</cp:coreProperties>
</file>