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691813" cy="7559675"/>
  <p:notesSz cx="6858000" cy="9144000"/>
  <p:embeddedFontLst>
    <p:embeddedFont>
      <p:font typeface="EB Garamond" panose="00000500000000000000" pitchFamily="2" charset="0"/>
      <p:regular r:id="rId4"/>
      <p:bold r:id="rId5"/>
      <p:italic r:id="rId6"/>
      <p:boldItalic r:id="rId7"/>
    </p:embeddedFont>
    <p:embeddedFont>
      <p:font typeface="Lexend" panose="020B0604020202020204" charset="0"/>
      <p:regular r:id="rId8"/>
      <p:bold r:id="rId9"/>
    </p:embeddedFont>
    <p:embeddedFont>
      <p:font typeface="Oswald" pitchFamily="2" charset="0"/>
      <p:regular r:id="rId10"/>
      <p:bold r:id="rId11"/>
    </p:embeddedFont>
    <p:embeddedFont>
      <p:font typeface="Spectral" panose="020B0604020202020204" charset="0"/>
      <p:regular r:id="rId12"/>
      <p:bold r:id="rId13"/>
      <p:italic r:id="rId14"/>
      <p:boldItalic r:id="rId15"/>
    </p:embeddedFont>
    <p:embeddedFont>
      <p:font typeface="Yellowtail" panose="020B0604020202020204" charset="0"/>
      <p:regular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747775"/>
          </p15:clr>
        </p15:guide>
        <p15:guide id="2" pos="3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536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247500" y="1178700"/>
            <a:ext cx="5467500" cy="81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 amt="70000"/>
          </a:blip>
          <a:srcRect l="6867" r="5872"/>
          <a:stretch/>
        </p:blipFill>
        <p:spPr>
          <a:xfrm>
            <a:off x="5944500" y="0"/>
            <a:ext cx="4747501" cy="75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4">
            <a:alphaModFix/>
          </a:blip>
          <a:srcRect l="23432" t="26416" r="19316" b="24710"/>
          <a:stretch/>
        </p:blipFill>
        <p:spPr>
          <a:xfrm>
            <a:off x="2500700" y="135000"/>
            <a:ext cx="1067449" cy="9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0" y="1183800"/>
            <a:ext cx="5944500" cy="6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Certificate of Membership</a:t>
            </a:r>
            <a:endParaRPr sz="3900" b="1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88175" y="2248838"/>
            <a:ext cx="5692500" cy="5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000000"/>
                </a:solidFill>
                <a:latin typeface="EB Garamond"/>
                <a:ea typeface="EB Garamond"/>
                <a:cs typeface="EB Garamond"/>
                <a:sym typeface="EB Garamond"/>
              </a:rPr>
              <a:t>The certificate is proudly presented to</a:t>
            </a:r>
            <a:endParaRPr sz="2300">
              <a:solidFill>
                <a:srgbClr val="595959"/>
              </a:solidFill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369525" y="2842553"/>
            <a:ext cx="53298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chemeClr val="accent4"/>
                </a:solidFill>
                <a:latin typeface="Yellowtail"/>
                <a:ea typeface="Yellowtail"/>
                <a:cs typeface="Yellowtail"/>
                <a:sym typeface="Yellowtail"/>
              </a:rPr>
              <a:t>Name Surname</a:t>
            </a:r>
            <a:endParaRPr sz="6400">
              <a:solidFill>
                <a:schemeClr val="accent4"/>
              </a:solidFill>
              <a:latin typeface="Yellowtail"/>
              <a:ea typeface="Yellowtail"/>
              <a:cs typeface="Yellowtail"/>
              <a:sym typeface="Yellowtail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30050" y="3818850"/>
            <a:ext cx="515250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1" name="Google Shape;61;p13"/>
          <p:cNvSpPr txBox="1"/>
          <p:nvPr/>
        </p:nvSpPr>
        <p:spPr>
          <a:xfrm>
            <a:off x="188175" y="3993850"/>
            <a:ext cx="5605500" cy="12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rgbClr val="595959"/>
              </a:solidFill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188175" y="6535600"/>
            <a:ext cx="23124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Authorized Person</a:t>
            </a:r>
            <a:endParaRPr sz="1600">
              <a:solidFill>
                <a:srgbClr val="595959"/>
              </a:solidFill>
            </a:endParaRPr>
          </a:p>
        </p:txBody>
      </p:sp>
      <p:pic>
        <p:nvPicPr>
          <p:cNvPr id="63" name="Google Shape;63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0818" y="5772600"/>
            <a:ext cx="1343264" cy="6821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4" name="Google Shape;64;p13"/>
          <p:cNvCxnSpPr/>
          <p:nvPr/>
        </p:nvCxnSpPr>
        <p:spPr>
          <a:xfrm>
            <a:off x="430050" y="6535600"/>
            <a:ext cx="178620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5" name="Google Shape;65;p13"/>
          <p:cNvSpPr txBox="1"/>
          <p:nvPr/>
        </p:nvSpPr>
        <p:spPr>
          <a:xfrm>
            <a:off x="3481275" y="6535600"/>
            <a:ext cx="23124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Gym Coach</a:t>
            </a:r>
            <a:endParaRPr sz="1600">
              <a:solidFill>
                <a:srgbClr val="595959"/>
              </a:solidFill>
            </a:endParaRPr>
          </a:p>
        </p:txBody>
      </p:sp>
      <p:cxnSp>
        <p:nvCxnSpPr>
          <p:cNvPr id="66" name="Google Shape;66;p13"/>
          <p:cNvCxnSpPr/>
          <p:nvPr/>
        </p:nvCxnSpPr>
        <p:spPr>
          <a:xfrm>
            <a:off x="3751525" y="6535600"/>
            <a:ext cx="178620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7" name="Google Shape;6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35479" y="5692675"/>
            <a:ext cx="1507942" cy="91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44975" y="2002654"/>
            <a:ext cx="2178900" cy="338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Microsoft Office PowerPoint</Application>
  <PresentationFormat>Custom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Lexend</vt:lpstr>
      <vt:lpstr>Spectral</vt:lpstr>
      <vt:lpstr>EB Garamond</vt:lpstr>
      <vt:lpstr>Arial</vt:lpstr>
      <vt:lpstr>Yellowtail</vt:lpstr>
      <vt:lpstr>Oswald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QM22019</cp:lastModifiedBy>
  <cp:revision>1</cp:revision>
  <dcterms:modified xsi:type="dcterms:W3CDTF">2024-07-24T08:14:28Z</dcterms:modified>
</cp:coreProperties>
</file>