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"/>
  </p:notesMasterIdLst>
  <p:sldIdLst>
    <p:sldId id="256" r:id="rId2"/>
  </p:sldIdLst>
  <p:sldSz cx="10691813" cy="7559675"/>
  <p:notesSz cx="6858000" cy="9144000"/>
  <p:embeddedFontLst>
    <p:embeddedFont>
      <p:font typeface="EB Garamond" panose="00000500000000000000" pitchFamily="2" charset="0"/>
      <p:regular r:id="rId4"/>
      <p:bold r:id="rId5"/>
      <p:italic r:id="rId6"/>
      <p:boldItalic r:id="rId7"/>
    </p:embeddedFont>
    <p:embeddedFont>
      <p:font typeface="Lexend" panose="020B0604020202020204" charset="0"/>
      <p:regular r:id="rId8"/>
      <p:bold r:id="rId9"/>
    </p:embeddedFont>
    <p:embeddedFont>
      <p:font typeface="Oswald" pitchFamily="2" charset="0"/>
      <p:regular r:id="rId10"/>
      <p:bold r:id="rId11"/>
    </p:embeddedFont>
    <p:embeddedFont>
      <p:font typeface="Spectral" panose="020B0604020202020204" charset="0"/>
      <p:regular r:id="rId12"/>
      <p:bold r:id="rId13"/>
      <p:italic r:id="rId14"/>
      <p:boldItalic r:id="rId15"/>
    </p:embeddedFont>
    <p:embeddedFont>
      <p:font typeface="Yellowtail" panose="020B0604020202020204" charset="0"/>
      <p:regular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747775"/>
          </p15:clr>
        </p15:guide>
        <p15:guide id="2" pos="3368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1536" y="90"/>
      </p:cViewPr>
      <p:guideLst>
        <p:guide orient="horz" pos="2381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3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10" Type="http://schemas.openxmlformats.org/officeDocument/2006/relationships/font" Target="fonts/font7.fntdata"/><Relationship Id="rId19" Type="http://schemas.openxmlformats.org/officeDocument/2006/relationships/theme" Target="theme/theme1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004515" y="685800"/>
            <a:ext cx="48495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515" y="685800"/>
            <a:ext cx="48495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64478" y="1094388"/>
            <a:ext cx="9963000" cy="3016800"/>
          </a:xfrm>
          <a:prstGeom prst="rect">
            <a:avLst/>
          </a:prstGeom>
        </p:spPr>
        <p:txBody>
          <a:bodyPr spcFirstLastPara="1" wrap="square" lIns="116050" tIns="116050" rIns="116050" bIns="11605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1pPr>
            <a:lvl2pPr lvl="1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2pPr>
            <a:lvl3pPr lvl="2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3pPr>
            <a:lvl4pPr lvl="3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4pPr>
            <a:lvl5pPr lvl="4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5pPr>
            <a:lvl6pPr lvl="5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6pPr>
            <a:lvl7pPr lvl="6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7pPr>
            <a:lvl8pPr lvl="7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8pPr>
            <a:lvl9pPr lvl="8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64468" y="4165643"/>
            <a:ext cx="9963000" cy="11649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64468" y="1625801"/>
            <a:ext cx="9963000" cy="2886000"/>
          </a:xfrm>
          <a:prstGeom prst="rect">
            <a:avLst/>
          </a:prstGeom>
        </p:spPr>
        <p:txBody>
          <a:bodyPr spcFirstLastPara="1" wrap="square" lIns="116050" tIns="116050" rIns="116050" bIns="11605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64468" y="4633192"/>
            <a:ext cx="9963000" cy="19119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rmAutofit/>
          </a:bodyPr>
          <a:lstStyle>
            <a:lvl1pPr marL="457200" lvl="0" indent="-374650" algn="ctr"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marL="914400" lvl="1" indent="-34290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64468" y="3161354"/>
            <a:ext cx="9963000" cy="12372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64468" y="1693927"/>
            <a:ext cx="9963000" cy="50214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rmAutofit/>
          </a:bodyPr>
          <a:lstStyle>
            <a:lvl1pPr marL="457200" lvl="0" indent="-374650"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64468" y="1693927"/>
            <a:ext cx="4677000" cy="50214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5650483" y="1693927"/>
            <a:ext cx="4677000" cy="50214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64468" y="816630"/>
            <a:ext cx="3283500" cy="1110600"/>
          </a:xfrm>
          <a:prstGeom prst="rect">
            <a:avLst/>
          </a:prstGeom>
        </p:spPr>
        <p:txBody>
          <a:bodyPr spcFirstLastPara="1" wrap="square" lIns="116050" tIns="116050" rIns="116050" bIns="116050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64468" y="2042457"/>
            <a:ext cx="3283500" cy="46731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rmAutofit/>
          </a:bodyPr>
          <a:lstStyle>
            <a:lvl1pPr marL="457200" lvl="0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marL="914400" lvl="1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573245" y="661638"/>
            <a:ext cx="7445700" cy="60126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1pPr>
            <a:lvl2pPr lvl="1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2pPr>
            <a:lvl3pPr lvl="2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3pPr>
            <a:lvl4pPr lvl="3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4pPr>
            <a:lvl5pPr lvl="4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5pPr>
            <a:lvl6pPr lvl="5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6pPr>
            <a:lvl7pPr lvl="6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7pPr>
            <a:lvl8pPr lvl="7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8pPr>
            <a:lvl9pPr lvl="8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5346000" y="-184"/>
            <a:ext cx="5346000" cy="756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16050" tIns="116050" rIns="116050" bIns="1160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10447" y="1812541"/>
            <a:ext cx="4730100" cy="2178600"/>
          </a:xfrm>
          <a:prstGeom prst="rect">
            <a:avLst/>
          </a:prstGeom>
        </p:spPr>
        <p:txBody>
          <a:bodyPr spcFirstLastPara="1" wrap="square" lIns="116050" tIns="116050" rIns="116050" bIns="11605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1pPr>
            <a:lvl2pPr lvl="1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2pPr>
            <a:lvl3pPr lvl="2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3pPr>
            <a:lvl4pPr lvl="3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4pPr>
            <a:lvl5pPr lvl="4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5pPr>
            <a:lvl6pPr lvl="5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6pPr>
            <a:lvl7pPr lvl="6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7pPr>
            <a:lvl8pPr lvl="7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8pPr>
            <a:lvl9pPr lvl="8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10447" y="4120005"/>
            <a:ext cx="4730100" cy="18153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5775715" y="1064257"/>
            <a:ext cx="4486500" cy="54312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marL="457200" lvl="0" indent="-374650"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64468" y="6218168"/>
            <a:ext cx="7014300" cy="8895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50" tIns="116050" rIns="116050" bIns="11605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64468" y="1693927"/>
            <a:ext cx="9963000" cy="50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50" tIns="116050" rIns="116050" bIns="116050" anchor="t" anchorCtr="0">
            <a:normAutofit/>
          </a:bodyPr>
          <a:lstStyle>
            <a:lvl1pPr marL="457200" lvl="0" indent="-3746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Char char="●"/>
              <a:defRPr sz="2300">
                <a:solidFill>
                  <a:schemeClr val="dk2"/>
                </a:solidFill>
              </a:defRPr>
            </a:lvl1pPr>
            <a:lvl2pPr marL="914400" lvl="1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2pPr>
            <a:lvl3pPr marL="1371600" lvl="2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3pPr>
            <a:lvl4pPr marL="1828800" lvl="3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4pPr>
            <a:lvl5pPr marL="2286000" lvl="4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5pPr>
            <a:lvl6pPr marL="2743200" lvl="5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6pPr>
            <a:lvl7pPr marL="3200400" lvl="6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7pPr>
            <a:lvl8pPr marL="3657600" lvl="7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8pPr>
            <a:lvl9pPr marL="4114800" lvl="8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50" tIns="116050" rIns="116050" bIns="116050" anchor="ctr" anchorCtr="0">
            <a:norm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247500" y="1178700"/>
            <a:ext cx="5467500" cy="81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5" name="Google Shape;55;p13"/>
          <p:cNvPicPr preferRelativeResize="0"/>
          <p:nvPr/>
        </p:nvPicPr>
        <p:blipFill rotWithShape="1">
          <a:blip r:embed="rId3">
            <a:alphaModFix amt="70000"/>
          </a:blip>
          <a:srcRect l="6867" r="5872"/>
          <a:stretch/>
        </p:blipFill>
        <p:spPr>
          <a:xfrm>
            <a:off x="5944500" y="0"/>
            <a:ext cx="4747501" cy="75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 rotWithShape="1">
          <a:blip r:embed="rId4">
            <a:alphaModFix/>
          </a:blip>
          <a:srcRect l="23432" t="26416" r="19316" b="24710"/>
          <a:stretch/>
        </p:blipFill>
        <p:spPr>
          <a:xfrm>
            <a:off x="2500700" y="135000"/>
            <a:ext cx="1067449" cy="91125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/>
          <p:nvPr/>
        </p:nvSpPr>
        <p:spPr>
          <a:xfrm>
            <a:off x="0" y="1183800"/>
            <a:ext cx="5944500" cy="68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9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Certificate of Membership</a:t>
            </a:r>
            <a:endParaRPr sz="3900" b="1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188175" y="2248838"/>
            <a:ext cx="5692500" cy="5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rPr>
              <a:t>The certificate is proudly presented to</a:t>
            </a:r>
            <a:endParaRPr sz="2300">
              <a:solidFill>
                <a:srgbClr val="595959"/>
              </a:solidFill>
            </a:endParaRPr>
          </a:p>
        </p:txBody>
      </p:sp>
      <p:sp>
        <p:nvSpPr>
          <p:cNvPr id="59" name="Google Shape;59;p13"/>
          <p:cNvSpPr txBox="1"/>
          <p:nvPr/>
        </p:nvSpPr>
        <p:spPr>
          <a:xfrm>
            <a:off x="369525" y="2842553"/>
            <a:ext cx="5329800" cy="7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>
                <a:solidFill>
                  <a:schemeClr val="accent4"/>
                </a:solidFill>
                <a:latin typeface="Yellowtail"/>
                <a:ea typeface="Yellowtail"/>
                <a:cs typeface="Yellowtail"/>
                <a:sym typeface="Yellowtail"/>
              </a:rPr>
              <a:t>Name Surname</a:t>
            </a:r>
            <a:endParaRPr sz="6400">
              <a:solidFill>
                <a:schemeClr val="accent4"/>
              </a:solidFill>
              <a:latin typeface="Yellowtail"/>
              <a:ea typeface="Yellowtail"/>
              <a:cs typeface="Yellowtail"/>
              <a:sym typeface="Yellowtail"/>
            </a:endParaRPr>
          </a:p>
        </p:txBody>
      </p:sp>
      <p:cxnSp>
        <p:nvCxnSpPr>
          <p:cNvPr id="60" name="Google Shape;60;p13"/>
          <p:cNvCxnSpPr/>
          <p:nvPr/>
        </p:nvCxnSpPr>
        <p:spPr>
          <a:xfrm>
            <a:off x="430050" y="3818850"/>
            <a:ext cx="51525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1" name="Google Shape;61;p13"/>
          <p:cNvSpPr txBox="1"/>
          <p:nvPr/>
        </p:nvSpPr>
        <p:spPr>
          <a:xfrm>
            <a:off x="188175" y="3993850"/>
            <a:ext cx="5605500" cy="123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solidFill>
                  <a:srgbClr val="595959"/>
                </a:solidFill>
                <a:latin typeface="Spectral"/>
                <a:ea typeface="Spectral"/>
                <a:cs typeface="Spectral"/>
                <a:sym typeface="Spectral"/>
              </a:rPr>
              <a:t>Lorem ipsum dolor sit amet, consectetuer adipiscing elit. Maecenas porttitor congue massa. Fusce posuere, magna sed pulvinar ultricies, purus lectus malesuada libero, sit amet commodo magna eros quis urna.</a:t>
            </a:r>
            <a:endParaRPr>
              <a:solidFill>
                <a:srgbClr val="595959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>
              <a:solidFill>
                <a:srgbClr val="595959"/>
              </a:solidFill>
            </a:endParaRPr>
          </a:p>
        </p:txBody>
      </p:sp>
      <p:sp>
        <p:nvSpPr>
          <p:cNvPr id="62" name="Google Shape;62;p13"/>
          <p:cNvSpPr txBox="1"/>
          <p:nvPr/>
        </p:nvSpPr>
        <p:spPr>
          <a:xfrm>
            <a:off x="188175" y="6535600"/>
            <a:ext cx="2312400" cy="5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rPr>
              <a:t>Authorized Person</a:t>
            </a:r>
            <a:endParaRPr sz="1600">
              <a:solidFill>
                <a:srgbClr val="595959"/>
              </a:solidFill>
            </a:endParaRPr>
          </a:p>
        </p:txBody>
      </p:sp>
      <p:pic>
        <p:nvPicPr>
          <p:cNvPr id="63" name="Google Shape;63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0818" y="5772600"/>
            <a:ext cx="1343264" cy="6821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4" name="Google Shape;64;p13"/>
          <p:cNvCxnSpPr/>
          <p:nvPr/>
        </p:nvCxnSpPr>
        <p:spPr>
          <a:xfrm>
            <a:off x="430050" y="6535600"/>
            <a:ext cx="17862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5" name="Google Shape;65;p13"/>
          <p:cNvSpPr txBox="1"/>
          <p:nvPr/>
        </p:nvSpPr>
        <p:spPr>
          <a:xfrm>
            <a:off x="3481275" y="6535600"/>
            <a:ext cx="2312400" cy="5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rPr>
              <a:t>Gym Coach</a:t>
            </a:r>
            <a:endParaRPr sz="1600">
              <a:solidFill>
                <a:srgbClr val="595959"/>
              </a:solidFill>
            </a:endParaRPr>
          </a:p>
        </p:txBody>
      </p:sp>
      <p:cxnSp>
        <p:nvCxnSpPr>
          <p:cNvPr id="66" name="Google Shape;66;p13"/>
          <p:cNvCxnSpPr/>
          <p:nvPr/>
        </p:nvCxnSpPr>
        <p:spPr>
          <a:xfrm>
            <a:off x="3751525" y="6535600"/>
            <a:ext cx="17862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67" name="Google Shape;67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935479" y="5692675"/>
            <a:ext cx="1507942" cy="91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944975" y="2002654"/>
            <a:ext cx="2178900" cy="3389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</Words>
  <Application>Microsoft Office PowerPoint</Application>
  <PresentationFormat>Custom</PresentationFormat>
  <Paragraphs>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Lexend</vt:lpstr>
      <vt:lpstr>Spectral</vt:lpstr>
      <vt:lpstr>EB Garamond</vt:lpstr>
      <vt:lpstr>Arial</vt:lpstr>
      <vt:lpstr>Yellowtail</vt:lpstr>
      <vt:lpstr>Oswald</vt:lpstr>
      <vt:lpstr>Simple Light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QM22019</cp:lastModifiedBy>
  <cp:revision>1</cp:revision>
  <dcterms:modified xsi:type="dcterms:W3CDTF">2024-07-24T08:14:28Z</dcterms:modified>
</cp:coreProperties>
</file>