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Alex Brush" pitchFamily="2" charset="0"/>
      <p:regular r:id="rId4"/>
    </p:embeddedFont>
    <p:embeddedFont>
      <p:font typeface="Lexend" panose="020B0604020202020204" charset="0"/>
      <p:regular r:id="rId5"/>
      <p:bold r:id="rId6"/>
    </p:embeddedFont>
    <p:embeddedFont>
      <p:font typeface="Spectral" panose="020B0604020202020204" charset="0"/>
      <p:regular r:id="rId7"/>
      <p:bold r:id="rId8"/>
      <p:italic r:id="rId9"/>
      <p:boldItalic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1F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l="29502" t="1484" b="25745"/>
          <a:stretch/>
        </p:blipFill>
        <p:spPr>
          <a:xfrm>
            <a:off x="5346001" y="0"/>
            <a:ext cx="5329649" cy="5501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l="29502" t="1484" b="25745"/>
          <a:stretch/>
        </p:blipFill>
        <p:spPr>
          <a:xfrm rot="10800000">
            <a:off x="1" y="2058750"/>
            <a:ext cx="5329649" cy="550125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461250" y="688800"/>
            <a:ext cx="5006400" cy="15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500" b="1">
                <a:solidFill>
                  <a:schemeClr val="dk2"/>
                </a:solidFill>
                <a:latin typeface="Alex Brush"/>
                <a:ea typeface="Alex Brush"/>
                <a:cs typeface="Alex Brush"/>
                <a:sym typeface="Alex Brush"/>
              </a:rPr>
              <a:t>Thank You</a:t>
            </a:r>
            <a:endParaRPr sz="8500" b="1">
              <a:solidFill>
                <a:schemeClr val="dk2"/>
              </a:solidFill>
              <a:latin typeface="Alex Brush"/>
              <a:ea typeface="Alex Brush"/>
              <a:cs typeface="Alex Brush"/>
              <a:sym typeface="Alex Brush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681100" y="2328600"/>
            <a:ext cx="5329800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This certificate is presented to</a:t>
            </a:r>
            <a:endParaRPr sz="2500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>
              <a:solidFill>
                <a:schemeClr val="dk2"/>
              </a:solidFill>
            </a:endParaRPr>
          </a:p>
        </p:txBody>
      </p:sp>
      <p:cxnSp>
        <p:nvCxnSpPr>
          <p:cNvPr id="58" name="Google Shape;58;p13"/>
          <p:cNvCxnSpPr/>
          <p:nvPr/>
        </p:nvCxnSpPr>
        <p:spPr>
          <a:xfrm>
            <a:off x="2293500" y="3760050"/>
            <a:ext cx="6018900" cy="0"/>
          </a:xfrm>
          <a:prstGeom prst="straightConnector1">
            <a:avLst/>
          </a:prstGeom>
          <a:noFill/>
          <a:ln w="28575" cap="flat" cmpd="sng">
            <a:solidFill>
              <a:srgbClr val="EA99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" name="Google Shape;59;p13"/>
          <p:cNvSpPr txBox="1"/>
          <p:nvPr/>
        </p:nvSpPr>
        <p:spPr>
          <a:xfrm>
            <a:off x="1451250" y="3892500"/>
            <a:ext cx="8122500" cy="12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chemeClr val="dk2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sz="1900">
              <a:solidFill>
                <a:schemeClr val="dk2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solidFill>
                <a:schemeClr val="dk2"/>
              </a:solidFill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4287300" y="5602500"/>
            <a:ext cx="2178900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23-July-2024</a:t>
            </a:r>
            <a:endParaRPr sz="2300">
              <a:solidFill>
                <a:schemeClr val="dk2"/>
              </a:solidFill>
            </a:endParaRPr>
          </a:p>
        </p:txBody>
      </p:sp>
      <p:cxnSp>
        <p:nvCxnSpPr>
          <p:cNvPr id="61" name="Google Shape;61;p13"/>
          <p:cNvCxnSpPr/>
          <p:nvPr/>
        </p:nvCxnSpPr>
        <p:spPr>
          <a:xfrm>
            <a:off x="4046550" y="6176400"/>
            <a:ext cx="2598900" cy="0"/>
          </a:xfrm>
          <a:prstGeom prst="straightConnector1">
            <a:avLst/>
          </a:prstGeom>
          <a:noFill/>
          <a:ln w="28575" cap="flat" cmpd="sng">
            <a:solidFill>
              <a:srgbClr val="EA99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2" name="Google Shape;62;p13"/>
          <p:cNvSpPr txBox="1"/>
          <p:nvPr/>
        </p:nvSpPr>
        <p:spPr>
          <a:xfrm>
            <a:off x="4211100" y="6176400"/>
            <a:ext cx="21789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Date</a:t>
            </a:r>
            <a:endParaRPr sz="2200">
              <a:solidFill>
                <a:schemeClr val="dk2"/>
              </a:solidFill>
            </a:endParaRPr>
          </a:p>
        </p:txBody>
      </p:sp>
      <p:cxnSp>
        <p:nvCxnSpPr>
          <p:cNvPr id="63" name="Google Shape;63;p13"/>
          <p:cNvCxnSpPr/>
          <p:nvPr/>
        </p:nvCxnSpPr>
        <p:spPr>
          <a:xfrm>
            <a:off x="7421550" y="6176400"/>
            <a:ext cx="2598900" cy="0"/>
          </a:xfrm>
          <a:prstGeom prst="straightConnector1">
            <a:avLst/>
          </a:prstGeom>
          <a:noFill/>
          <a:ln w="28575" cap="flat" cmpd="sng">
            <a:solidFill>
              <a:srgbClr val="EA999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4" name="Google Shape;64;p13"/>
          <p:cNvSpPr txBox="1"/>
          <p:nvPr/>
        </p:nvSpPr>
        <p:spPr>
          <a:xfrm>
            <a:off x="7586100" y="6176400"/>
            <a:ext cx="21789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  <a:latin typeface="Lexend"/>
                <a:ea typeface="Lexend"/>
                <a:cs typeface="Lexend"/>
                <a:sym typeface="Lexend"/>
              </a:rPr>
              <a:t>Name</a:t>
            </a:r>
            <a:endParaRPr sz="2200">
              <a:solidFill>
                <a:schemeClr val="dk2"/>
              </a:solidFill>
            </a:endParaRPr>
          </a:p>
        </p:txBody>
      </p:sp>
      <p:pic>
        <p:nvPicPr>
          <p:cNvPr id="65" name="Google Shape;6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77350" y="5349488"/>
            <a:ext cx="1796400" cy="91222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3"/>
          <p:cNvSpPr txBox="1"/>
          <p:nvPr/>
        </p:nvSpPr>
        <p:spPr>
          <a:xfrm>
            <a:off x="2681100" y="2902503"/>
            <a:ext cx="53298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>
                <a:solidFill>
                  <a:srgbClr val="E06666"/>
                </a:solidFill>
                <a:latin typeface="Alex Brush"/>
                <a:ea typeface="Alex Brush"/>
                <a:cs typeface="Alex Brush"/>
                <a:sym typeface="Alex Brush"/>
              </a:rPr>
              <a:t>Name Surname</a:t>
            </a:r>
            <a:endParaRPr sz="5600">
              <a:solidFill>
                <a:srgbClr val="E06666"/>
              </a:solidFill>
              <a:latin typeface="Alex Brush"/>
              <a:ea typeface="Alex Brush"/>
              <a:cs typeface="Alex Brush"/>
              <a:sym typeface="Alex Brush"/>
            </a:endParaRPr>
          </a:p>
        </p:txBody>
      </p:sp>
      <p:pic>
        <p:nvPicPr>
          <p:cNvPr id="67" name="Google Shape;6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0975" y="2041529"/>
            <a:ext cx="2178900" cy="338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Alex Brush</vt:lpstr>
      <vt:lpstr>Spectral</vt:lpstr>
      <vt:lpstr>Lexend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2024-07-23T12:55:49Z</dcterms:modified>
</cp:coreProperties>
</file>