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Lexend" panose="020B0604020202020204" charset="0"/>
      <p:regular r:id="rId5"/>
      <p:bold r:id="rId6"/>
    </p:embeddedFont>
    <p:embeddedFont>
      <p:font typeface="Spectral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F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9502" t="1484" b="25745"/>
          <a:stretch/>
        </p:blipFill>
        <p:spPr>
          <a:xfrm>
            <a:off x="5346001" y="0"/>
            <a:ext cx="5329649" cy="55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29502" t="1484" b="25745"/>
          <a:stretch/>
        </p:blipFill>
        <p:spPr>
          <a:xfrm rot="10800000">
            <a:off x="1" y="2058750"/>
            <a:ext cx="5329649" cy="550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61250" y="688800"/>
            <a:ext cx="50064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b="1">
                <a:solidFill>
                  <a:schemeClr val="dk2"/>
                </a:solidFill>
                <a:latin typeface="Alex Brush"/>
                <a:ea typeface="Alex Brush"/>
                <a:cs typeface="Alex Brush"/>
                <a:sym typeface="Alex Brush"/>
              </a:rPr>
              <a:t>Thank You</a:t>
            </a:r>
            <a:endParaRPr sz="8500" b="1">
              <a:solidFill>
                <a:schemeClr val="dk2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81100" y="2328600"/>
            <a:ext cx="5329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This certificate is presented to</a:t>
            </a:r>
            <a:endParaRPr sz="25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293500" y="3760050"/>
            <a:ext cx="6018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1451250" y="3892500"/>
            <a:ext cx="81225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900">
              <a:solidFill>
                <a:schemeClr val="dk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287300" y="5602500"/>
            <a:ext cx="21789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23-July-2024</a:t>
            </a:r>
            <a:endParaRPr sz="2300">
              <a:solidFill>
                <a:schemeClr val="dk2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4046550" y="6176400"/>
            <a:ext cx="2598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4211100" y="6176400"/>
            <a:ext cx="217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Date</a:t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7421550" y="6176400"/>
            <a:ext cx="2598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7586100" y="6176400"/>
            <a:ext cx="217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Name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7350" y="5349488"/>
            <a:ext cx="1796400" cy="9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681100" y="2902503"/>
            <a:ext cx="5329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E06666"/>
                </a:solidFill>
                <a:latin typeface="Alex Brush"/>
                <a:ea typeface="Alex Brush"/>
                <a:cs typeface="Alex Brush"/>
                <a:sym typeface="Alex Brush"/>
              </a:rPr>
              <a:t>Name Surname</a:t>
            </a:r>
            <a:endParaRPr sz="5600">
              <a:solidFill>
                <a:srgbClr val="E06666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975" y="2041529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Alex Brush</vt:lpstr>
      <vt:lpstr>Spectral</vt:lpstr>
      <vt:lpstr>Lexend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2024-07-23T12:55:49Z</dcterms:modified>
</cp:coreProperties>
</file>