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3"/>
  </p:notesMasterIdLst>
  <p:sldIdLst>
    <p:sldId id="256" r:id="rId2"/>
  </p:sldIdLst>
  <p:sldSz cx="10691813" cy="7559675"/>
  <p:notesSz cx="6858000" cy="9144000"/>
  <p:embeddedFontLst>
    <p:embeddedFont>
      <p:font typeface="Great Vibes" pitchFamily="2" charset="0"/>
      <p:regular r:id="rId4"/>
    </p:embeddedFont>
    <p:embeddedFont>
      <p:font typeface="Lexend" panose="020B0604020202020204" charset="0"/>
      <p:regular r:id="rId5"/>
      <p:bold r:id="rId6"/>
    </p:embeddedFont>
    <p:embeddedFont>
      <p:font typeface="Lora" pitchFamily="2" charset="0"/>
      <p:regular r:id="rId7"/>
      <p:bold r:id="rId8"/>
      <p:italic r:id="rId9"/>
      <p:boldItalic r:id="rId10"/>
    </p:embeddedFont>
    <p:embeddedFont>
      <p:font typeface="Playfair Display" pitchFamily="2" charset="0"/>
      <p:regular r:id="rId11"/>
      <p:bold r:id="rId12"/>
      <p:italic r:id="rId13"/>
      <p:boldItalic r:id="rId14"/>
    </p:embeddedFont>
    <p:embeddedFont>
      <p:font typeface="Spectral" panose="020B0604020202020204" charset="0"/>
      <p:regular r:id="rId15"/>
      <p:bold r:id="rId16"/>
      <p:italic r:id="rId17"/>
      <p:bold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747775"/>
          </p15:clr>
        </p15:guide>
        <p15:guide id="2" pos="3368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1536" y="90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font" Target="fonts/font10.fntdata"/><Relationship Id="rId18" Type="http://schemas.openxmlformats.org/officeDocument/2006/relationships/font" Target="fonts/font15.fntdata"/><Relationship Id="rId3" Type="http://schemas.openxmlformats.org/officeDocument/2006/relationships/notesMaster" Target="notesMasters/notesMaster1.xml"/><Relationship Id="rId21" Type="http://schemas.openxmlformats.org/officeDocument/2006/relationships/theme" Target="theme/theme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17" Type="http://schemas.openxmlformats.org/officeDocument/2006/relationships/font" Target="fonts/font14.fntdata"/><Relationship Id="rId2" Type="http://schemas.openxmlformats.org/officeDocument/2006/relationships/slide" Target="slides/slide1.xml"/><Relationship Id="rId16" Type="http://schemas.openxmlformats.org/officeDocument/2006/relationships/font" Target="fonts/font13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font" Target="fonts/font12.fntdata"/><Relationship Id="rId10" Type="http://schemas.openxmlformats.org/officeDocument/2006/relationships/font" Target="fonts/font7.fntdata"/><Relationship Id="rId19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font" Target="fonts/font11.fntdata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04515" y="685800"/>
            <a:ext cx="48495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04888" y="685800"/>
            <a:ext cx="48498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64478" y="1094388"/>
            <a:ext cx="9963000" cy="30168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1pPr>
            <a:lvl2pPr lvl="1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2pPr>
            <a:lvl3pPr lvl="2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3pPr>
            <a:lvl4pPr lvl="3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4pPr>
            <a:lvl5pPr lvl="4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5pPr>
            <a:lvl6pPr lvl="5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6pPr>
            <a:lvl7pPr lvl="6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7pPr>
            <a:lvl8pPr lvl="7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8pPr>
            <a:lvl9pPr lvl="8" algn="ctr">
              <a:spcBef>
                <a:spcPts val="0"/>
              </a:spcBef>
              <a:spcAft>
                <a:spcPts val="0"/>
              </a:spcAft>
              <a:buSzPts val="6600"/>
              <a:buNone/>
              <a:defRPr sz="66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64468" y="4165643"/>
            <a:ext cx="9963000" cy="1164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64468" y="1625801"/>
            <a:ext cx="9963000" cy="28860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15200"/>
              <a:buNone/>
              <a:defRPr sz="152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64468" y="4633192"/>
            <a:ext cx="9963000" cy="19119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 algn="ctr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 algn="ctr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 algn="ctr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64468" y="3161354"/>
            <a:ext cx="9963000" cy="1237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1pPr>
            <a:lvl2pPr lvl="1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2pPr>
            <a:lvl3pPr lvl="2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3pPr>
            <a:lvl4pPr lvl="3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4pPr>
            <a:lvl5pPr lvl="4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5pPr>
            <a:lvl6pPr lvl="5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6pPr>
            <a:lvl7pPr lvl="6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7pPr>
            <a:lvl8pPr lvl="7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8pPr>
            <a:lvl9pPr lvl="8" algn="ctr">
              <a:spcBef>
                <a:spcPts val="0"/>
              </a:spcBef>
              <a:spcAft>
                <a:spcPts val="0"/>
              </a:spcAft>
              <a:buSzPts val="4600"/>
              <a:buNone/>
              <a:defRPr sz="4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5650483" y="1693927"/>
            <a:ext cx="4677000" cy="50214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 sz="18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64468" y="816630"/>
            <a:ext cx="3283500" cy="1110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64468" y="2042457"/>
            <a:ext cx="3283500" cy="46731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1pPr>
            <a:lvl2pPr marL="914400" lvl="1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2pPr>
            <a:lvl3pPr marL="1371600" lvl="2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3pPr>
            <a:lvl4pPr marL="1828800" lvl="3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4pPr>
            <a:lvl5pPr marL="2286000" lvl="4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5pPr>
            <a:lvl6pPr marL="2743200" lvl="5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6pPr>
            <a:lvl7pPr marL="3200400" lvl="6" indent="-323850">
              <a:spcBef>
                <a:spcPts val="0"/>
              </a:spcBef>
              <a:spcAft>
                <a:spcPts val="0"/>
              </a:spcAft>
              <a:buSzPts val="1500"/>
              <a:buChar char="●"/>
              <a:defRPr sz="1500"/>
            </a:lvl7pPr>
            <a:lvl8pPr marL="3657600" lvl="7" indent="-323850">
              <a:spcBef>
                <a:spcPts val="0"/>
              </a:spcBef>
              <a:spcAft>
                <a:spcPts val="0"/>
              </a:spcAft>
              <a:buSzPts val="1500"/>
              <a:buChar char="○"/>
              <a:defRPr sz="1500"/>
            </a:lvl8pPr>
            <a:lvl9pPr marL="4114800" lvl="8" indent="-323850">
              <a:spcBef>
                <a:spcPts val="0"/>
              </a:spcBef>
              <a:spcAft>
                <a:spcPts val="0"/>
              </a:spcAft>
              <a:buSzPts val="1500"/>
              <a:buChar char="■"/>
              <a:defRPr sz="15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573245" y="661638"/>
            <a:ext cx="7445700" cy="60126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1pPr>
            <a:lvl2pPr lvl="1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2pPr>
            <a:lvl3pPr lvl="2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3pPr>
            <a:lvl4pPr lvl="3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4pPr>
            <a:lvl5pPr lvl="4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5pPr>
            <a:lvl6pPr lvl="5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6pPr>
            <a:lvl7pPr lvl="6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7pPr>
            <a:lvl8pPr lvl="7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8pPr>
            <a:lvl9pPr lvl="8">
              <a:spcBef>
                <a:spcPts val="0"/>
              </a:spcBef>
              <a:spcAft>
                <a:spcPts val="0"/>
              </a:spcAft>
              <a:buSzPts val="6100"/>
              <a:buNone/>
              <a:defRPr sz="61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5346000" y="-184"/>
            <a:ext cx="5346000" cy="75600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116050" tIns="116050" rIns="116050" bIns="11605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310447" y="1812541"/>
            <a:ext cx="4730100" cy="2178600"/>
          </a:xfrm>
          <a:prstGeom prst="rect">
            <a:avLst/>
          </a:prstGeom>
        </p:spPr>
        <p:txBody>
          <a:bodyPr spcFirstLastPara="1" wrap="square" lIns="116050" tIns="116050" rIns="116050" bIns="116050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310447" y="4120005"/>
            <a:ext cx="4730100" cy="1815300"/>
          </a:xfrm>
          <a:prstGeom prst="rect">
            <a:avLst/>
          </a:prstGeom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700"/>
              <a:buNone/>
              <a:defRPr sz="27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5775715" y="1064257"/>
            <a:ext cx="4486500" cy="54312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374650">
              <a:spcBef>
                <a:spcPts val="0"/>
              </a:spcBef>
              <a:spcAft>
                <a:spcPts val="0"/>
              </a:spcAft>
              <a:buSzPts val="2300"/>
              <a:buChar char="●"/>
              <a:defRPr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64468" y="6218168"/>
            <a:ext cx="7014300" cy="8895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3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64468" y="654105"/>
            <a:ext cx="9963000" cy="84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None/>
              <a:defRPr sz="36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64468" y="1693927"/>
            <a:ext cx="9963000" cy="502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t" anchorCtr="0">
            <a:normAutofit/>
          </a:bodyPr>
          <a:lstStyle>
            <a:lvl1pPr marL="457200" lvl="0" indent="-3746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300"/>
              <a:buChar char="●"/>
              <a:defRPr sz="2300">
                <a:solidFill>
                  <a:schemeClr val="dk2"/>
                </a:solidFill>
              </a:defRPr>
            </a:lvl1pPr>
            <a:lvl2pPr marL="914400" lvl="1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2pPr>
            <a:lvl3pPr marL="1371600" lvl="2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3pPr>
            <a:lvl4pPr marL="1828800" lvl="3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4pPr>
            <a:lvl5pPr marL="2286000" lvl="4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5pPr>
            <a:lvl6pPr marL="2743200" lvl="5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6pPr>
            <a:lvl7pPr marL="3200400" lvl="6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7pPr>
            <a:lvl8pPr marL="3657600" lvl="7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○"/>
              <a:defRPr sz="1800">
                <a:solidFill>
                  <a:schemeClr val="dk2"/>
                </a:solidFill>
              </a:defRPr>
            </a:lvl8pPr>
            <a:lvl9pPr marL="4114800" lvl="8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■"/>
              <a:defRPr sz="18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9906772" y="6854072"/>
            <a:ext cx="641700" cy="57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16050" tIns="116050" rIns="116050" bIns="116050" anchor="ctr" anchorCtr="0">
            <a:normAutofit/>
          </a:bodyPr>
          <a:lstStyle>
            <a:lvl1pPr lvl="0" algn="r">
              <a:buNone/>
              <a:defRPr sz="1300">
                <a:solidFill>
                  <a:schemeClr val="dk2"/>
                </a:solidFill>
              </a:defRPr>
            </a:lvl1pPr>
            <a:lvl2pPr lvl="1" algn="r">
              <a:buNone/>
              <a:defRPr sz="1300">
                <a:solidFill>
                  <a:schemeClr val="dk2"/>
                </a:solidFill>
              </a:defRPr>
            </a:lvl2pPr>
            <a:lvl3pPr lvl="2" algn="r">
              <a:buNone/>
              <a:defRPr sz="1300">
                <a:solidFill>
                  <a:schemeClr val="dk2"/>
                </a:solidFill>
              </a:defRPr>
            </a:lvl3pPr>
            <a:lvl4pPr lvl="3" algn="r">
              <a:buNone/>
              <a:defRPr sz="1300">
                <a:solidFill>
                  <a:schemeClr val="dk2"/>
                </a:solidFill>
              </a:defRPr>
            </a:lvl4pPr>
            <a:lvl5pPr lvl="4" algn="r">
              <a:buNone/>
              <a:defRPr sz="1300">
                <a:solidFill>
                  <a:schemeClr val="dk2"/>
                </a:solidFill>
              </a:defRPr>
            </a:lvl5pPr>
            <a:lvl6pPr lvl="5" algn="r">
              <a:buNone/>
              <a:defRPr sz="1300">
                <a:solidFill>
                  <a:schemeClr val="dk2"/>
                </a:solidFill>
              </a:defRPr>
            </a:lvl6pPr>
            <a:lvl7pPr lvl="6" algn="r">
              <a:buNone/>
              <a:defRPr sz="1300">
                <a:solidFill>
                  <a:schemeClr val="dk2"/>
                </a:solidFill>
              </a:defRPr>
            </a:lvl7pPr>
            <a:lvl8pPr lvl="7" algn="r">
              <a:buNone/>
              <a:defRPr sz="1300">
                <a:solidFill>
                  <a:schemeClr val="dk2"/>
                </a:solidFill>
              </a:defRPr>
            </a:lvl8pPr>
            <a:lvl9pPr lvl="8" algn="r">
              <a:buNone/>
              <a:defRPr sz="13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/>
          <p:cNvPicPr preferRelativeResize="0"/>
          <p:nvPr/>
        </p:nvPicPr>
        <p:blipFill rotWithShape="1">
          <a:blip r:embed="rId3">
            <a:alphaModFix amt="7000"/>
          </a:blip>
          <a:srcRect l="2267" t="5357" r="2448" b="5500"/>
          <a:stretch/>
        </p:blipFill>
        <p:spPr>
          <a:xfrm rot="5400000">
            <a:off x="1554351" y="-1570000"/>
            <a:ext cx="7590376" cy="10700001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1619200" y="320350"/>
            <a:ext cx="7676100" cy="127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800" b="1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rPr>
              <a:t>CERTIFICATE</a:t>
            </a:r>
            <a:endParaRPr sz="7800" b="1">
              <a:solidFill>
                <a:schemeClr val="dk2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grpSp>
        <p:nvGrpSpPr>
          <p:cNvPr id="56" name="Google Shape;56;p13"/>
          <p:cNvGrpSpPr/>
          <p:nvPr/>
        </p:nvGrpSpPr>
        <p:grpSpPr>
          <a:xfrm>
            <a:off x="-1050" y="-125"/>
            <a:ext cx="1892418" cy="6063934"/>
            <a:chOff x="-1050" y="-125"/>
            <a:chExt cx="1590000" cy="4824900"/>
          </a:xfrm>
        </p:grpSpPr>
        <p:sp>
          <p:nvSpPr>
            <p:cNvPr id="57" name="Google Shape;57;p13"/>
            <p:cNvSpPr/>
            <p:nvPr/>
          </p:nvSpPr>
          <p:spPr>
            <a:xfrm rot="10800000" flipH="1">
              <a:off x="-1050" y="-125"/>
              <a:ext cx="1590000" cy="4824900"/>
            </a:xfrm>
            <a:prstGeom prst="rtTriangle">
              <a:avLst/>
            </a:prstGeom>
            <a:gradFill>
              <a:gsLst>
                <a:gs pos="0">
                  <a:srgbClr val="FFC102"/>
                </a:gs>
                <a:gs pos="100000">
                  <a:srgbClr val="795C0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13"/>
            <p:cNvSpPr/>
            <p:nvPr/>
          </p:nvSpPr>
          <p:spPr>
            <a:xfrm rot="10800000" flipH="1">
              <a:off x="-1050" y="-125"/>
              <a:ext cx="1209600" cy="4824900"/>
            </a:xfrm>
            <a:prstGeom prst="rtTriangle">
              <a:avLst/>
            </a:prstGeom>
            <a:gradFill>
              <a:gsLst>
                <a:gs pos="0">
                  <a:srgbClr val="FFFFFF"/>
                </a:gs>
                <a:gs pos="100000">
                  <a:srgbClr val="B3B3B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59;p13"/>
            <p:cNvSpPr/>
            <p:nvPr/>
          </p:nvSpPr>
          <p:spPr>
            <a:xfrm rot="10800000" flipH="1">
              <a:off x="-1050" y="-125"/>
              <a:ext cx="946200" cy="4824900"/>
            </a:xfrm>
            <a:prstGeom prst="rtTriangle">
              <a:avLst/>
            </a:prstGeom>
            <a:gradFill>
              <a:gsLst>
                <a:gs pos="0">
                  <a:srgbClr val="696969"/>
                </a:gs>
                <a:gs pos="100000">
                  <a:srgbClr val="1D1D1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60" name="Google Shape;60;p13"/>
          <p:cNvGrpSpPr/>
          <p:nvPr/>
        </p:nvGrpSpPr>
        <p:grpSpPr>
          <a:xfrm rot="10800000">
            <a:off x="8807575" y="1496075"/>
            <a:ext cx="1892418" cy="6063934"/>
            <a:chOff x="-1050" y="-125"/>
            <a:chExt cx="1590000" cy="4824900"/>
          </a:xfrm>
        </p:grpSpPr>
        <p:sp>
          <p:nvSpPr>
            <p:cNvPr id="61" name="Google Shape;61;p13"/>
            <p:cNvSpPr/>
            <p:nvPr/>
          </p:nvSpPr>
          <p:spPr>
            <a:xfrm rot="10800000" flipH="1">
              <a:off x="-1050" y="-125"/>
              <a:ext cx="1590000" cy="4824900"/>
            </a:xfrm>
            <a:prstGeom prst="rtTriangle">
              <a:avLst/>
            </a:prstGeom>
            <a:gradFill>
              <a:gsLst>
                <a:gs pos="0">
                  <a:srgbClr val="FFC102"/>
                </a:gs>
                <a:gs pos="100000">
                  <a:srgbClr val="795C04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62;p13"/>
            <p:cNvSpPr/>
            <p:nvPr/>
          </p:nvSpPr>
          <p:spPr>
            <a:xfrm rot="10800000" flipH="1">
              <a:off x="-1050" y="-125"/>
              <a:ext cx="1209600" cy="4824900"/>
            </a:xfrm>
            <a:prstGeom prst="rtTriangle">
              <a:avLst/>
            </a:prstGeom>
            <a:gradFill>
              <a:gsLst>
                <a:gs pos="0">
                  <a:srgbClr val="FFFFFF"/>
                </a:gs>
                <a:gs pos="100000">
                  <a:srgbClr val="B3B3B3"/>
                </a:gs>
              </a:gsLst>
              <a:lin ang="5400012" scaled="0"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3" name="Google Shape;63;p13"/>
            <p:cNvSpPr/>
            <p:nvPr/>
          </p:nvSpPr>
          <p:spPr>
            <a:xfrm rot="10800000" flipH="1">
              <a:off x="-1050" y="-125"/>
              <a:ext cx="946200" cy="4824900"/>
            </a:xfrm>
            <a:prstGeom prst="rtTriangle">
              <a:avLst/>
            </a:prstGeom>
            <a:gradFill>
              <a:gsLst>
                <a:gs pos="0">
                  <a:srgbClr val="696969"/>
                </a:gs>
                <a:gs pos="100000">
                  <a:srgbClr val="1D1D1D"/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4" name="Google Shape;64;p13"/>
          <p:cNvSpPr txBox="1"/>
          <p:nvPr/>
        </p:nvSpPr>
        <p:spPr>
          <a:xfrm>
            <a:off x="3153025" y="1544775"/>
            <a:ext cx="4392900" cy="60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900">
                <a:solidFill>
                  <a:srgbClr val="BF9000"/>
                </a:solidFill>
                <a:latin typeface="Lexend"/>
                <a:ea typeface="Lexend"/>
                <a:cs typeface="Lexend"/>
                <a:sym typeface="Lexend"/>
              </a:rPr>
              <a:t>of Course Completion</a:t>
            </a:r>
            <a:endParaRPr sz="2900">
              <a:solidFill>
                <a:srgbClr val="BF9000"/>
              </a:solidFill>
              <a:latin typeface="Lexend"/>
              <a:ea typeface="Lexend"/>
              <a:cs typeface="Lexend"/>
              <a:sym typeface="Lexend"/>
            </a:endParaRPr>
          </a:p>
        </p:txBody>
      </p:sp>
      <p:sp>
        <p:nvSpPr>
          <p:cNvPr id="65" name="Google Shape;65;p13"/>
          <p:cNvSpPr/>
          <p:nvPr/>
        </p:nvSpPr>
        <p:spPr>
          <a:xfrm>
            <a:off x="2677000" y="2388450"/>
            <a:ext cx="5560500" cy="607200"/>
          </a:xfrm>
          <a:prstGeom prst="ribbon">
            <a:avLst>
              <a:gd name="adj1" fmla="val 16667"/>
              <a:gd name="adj2" fmla="val 7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3"/>
          <p:cNvSpPr txBox="1"/>
          <p:nvPr/>
        </p:nvSpPr>
        <p:spPr>
          <a:xfrm>
            <a:off x="3202250" y="2538042"/>
            <a:ext cx="4392900" cy="426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 dirty="0">
                <a:latin typeface="Lora"/>
                <a:ea typeface="Lora"/>
                <a:cs typeface="Lora"/>
                <a:sym typeface="Lora"/>
              </a:rPr>
              <a:t>THIS IS TO CERTIFY THAT </a:t>
            </a:r>
            <a:endParaRPr sz="2000" dirty="0">
              <a:solidFill>
                <a:srgbClr val="000000"/>
              </a:solidFill>
              <a:latin typeface="Lora"/>
              <a:ea typeface="Lora"/>
              <a:cs typeface="Lora"/>
              <a:sym typeface="Lora"/>
            </a:endParaRPr>
          </a:p>
        </p:txBody>
      </p:sp>
      <p:cxnSp>
        <p:nvCxnSpPr>
          <p:cNvPr id="67" name="Google Shape;67;p13"/>
          <p:cNvCxnSpPr/>
          <p:nvPr/>
        </p:nvCxnSpPr>
        <p:spPr>
          <a:xfrm>
            <a:off x="2690800" y="4559375"/>
            <a:ext cx="5532900" cy="0"/>
          </a:xfrm>
          <a:prstGeom prst="straightConnector1">
            <a:avLst/>
          </a:prstGeom>
          <a:noFill/>
          <a:ln w="9525" cap="flat" cmpd="sng">
            <a:solidFill>
              <a:srgbClr val="21212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68" name="Google Shape;68;p13"/>
          <p:cNvSpPr txBox="1"/>
          <p:nvPr/>
        </p:nvSpPr>
        <p:spPr>
          <a:xfrm>
            <a:off x="1919200" y="3305325"/>
            <a:ext cx="7076100" cy="1216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en" sz="7300" i="1">
                <a:solidFill>
                  <a:srgbClr val="BF9000"/>
                </a:solidFill>
                <a:latin typeface="Great Vibes"/>
                <a:ea typeface="Great Vibes"/>
                <a:cs typeface="Great Vibes"/>
                <a:sym typeface="Great Vibes"/>
              </a:rPr>
              <a:t>Name Surname</a:t>
            </a:r>
            <a:endParaRPr sz="3700">
              <a:solidFill>
                <a:srgbClr val="BF9000"/>
              </a:solidFill>
              <a:latin typeface="Great Vibes"/>
              <a:ea typeface="Great Vibes"/>
              <a:cs typeface="Great Vibes"/>
              <a:sym typeface="Great Vibes"/>
            </a:endParaRPr>
          </a:p>
        </p:txBody>
      </p:sp>
      <p:sp>
        <p:nvSpPr>
          <p:cNvPr id="69" name="Google Shape;69;p13"/>
          <p:cNvSpPr txBox="1"/>
          <p:nvPr/>
        </p:nvSpPr>
        <p:spPr>
          <a:xfrm>
            <a:off x="1670050" y="4657175"/>
            <a:ext cx="7574400" cy="105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n" sz="1700">
                <a:solidFill>
                  <a:srgbClr val="595959"/>
                </a:solidFill>
                <a:latin typeface="Spectral"/>
                <a:ea typeface="Spectral"/>
                <a:cs typeface="Spectral"/>
                <a:sym typeface="Spectral"/>
              </a:rPr>
              <a:t>Lorem ipsum dolor sit amet, consectetuer adipiscing elit. Maecenas porttitor congue massa. Fusce posuere, magna sed pulvinar ultricies, purus lectus malesuada libero, sit amet commodo magna eros quis urna.</a:t>
            </a:r>
            <a:endParaRPr sz="1700">
              <a:solidFill>
                <a:srgbClr val="595959"/>
              </a:solidFill>
              <a:latin typeface="Spectral"/>
              <a:ea typeface="Spectral"/>
              <a:cs typeface="Spectral"/>
              <a:sym typeface="Spectr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1700">
              <a:solidFill>
                <a:srgbClr val="595959"/>
              </a:solidFill>
            </a:endParaRPr>
          </a:p>
        </p:txBody>
      </p:sp>
      <p:sp>
        <p:nvSpPr>
          <p:cNvPr id="70" name="Google Shape;70;p13"/>
          <p:cNvSpPr txBox="1"/>
          <p:nvPr/>
        </p:nvSpPr>
        <p:spPr>
          <a:xfrm>
            <a:off x="2418700" y="6656500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Instructor</a:t>
            </a:r>
            <a:endParaRPr sz="1600">
              <a:solidFill>
                <a:srgbClr val="595959"/>
              </a:solidFill>
            </a:endParaRPr>
          </a:p>
        </p:txBody>
      </p:sp>
      <p:cxnSp>
        <p:nvCxnSpPr>
          <p:cNvPr id="71" name="Google Shape;71;p13"/>
          <p:cNvCxnSpPr/>
          <p:nvPr/>
        </p:nvCxnSpPr>
        <p:spPr>
          <a:xfrm>
            <a:off x="2230300" y="6656500"/>
            <a:ext cx="21237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72" name="Google Shape;72;p13"/>
          <p:cNvCxnSpPr/>
          <p:nvPr/>
        </p:nvCxnSpPr>
        <p:spPr>
          <a:xfrm>
            <a:off x="6344950" y="6656500"/>
            <a:ext cx="2123700" cy="0"/>
          </a:xfrm>
          <a:prstGeom prst="straightConnector1">
            <a:avLst/>
          </a:prstGeom>
          <a:noFill/>
          <a:ln w="19050" cap="flat" cmpd="sng">
            <a:solidFill>
              <a:srgbClr val="BF9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3" name="Google Shape;73;p13"/>
          <p:cNvSpPr txBox="1"/>
          <p:nvPr/>
        </p:nvSpPr>
        <p:spPr>
          <a:xfrm>
            <a:off x="6592300" y="6656500"/>
            <a:ext cx="1629000" cy="4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solidFill>
                  <a:srgbClr val="595959"/>
                </a:solidFill>
                <a:latin typeface="Lexend"/>
                <a:ea typeface="Lexend"/>
                <a:cs typeface="Lexend"/>
                <a:sym typeface="Lexend"/>
              </a:rPr>
              <a:t>Date</a:t>
            </a:r>
            <a:endParaRPr sz="1600">
              <a:solidFill>
                <a:srgbClr val="595959"/>
              </a:solidFill>
            </a:endParaRPr>
          </a:p>
        </p:txBody>
      </p:sp>
      <p:pic>
        <p:nvPicPr>
          <p:cNvPr id="74" name="Google Shape;74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38900" y="5788776"/>
            <a:ext cx="1119600" cy="1531749"/>
          </a:xfrm>
          <a:prstGeom prst="rect">
            <a:avLst/>
          </a:prstGeom>
          <a:noFill/>
          <a:ln>
            <a:noFill/>
          </a:ln>
        </p:spPr>
      </p:pic>
      <p:pic>
        <p:nvPicPr>
          <p:cNvPr id="75" name="Google Shape;75;p1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21300" y="1678904"/>
            <a:ext cx="2178900" cy="3389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</Words>
  <Application>Microsoft Office PowerPoint</Application>
  <PresentationFormat>Custom</PresentationFormat>
  <Paragraphs>7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Playfair Display</vt:lpstr>
      <vt:lpstr>Spectral</vt:lpstr>
      <vt:lpstr>Lora</vt:lpstr>
      <vt:lpstr>Great Vibes</vt:lpstr>
      <vt:lpstr>Lexend</vt:lpstr>
      <vt:lpstr>Simple Light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QM22019</cp:lastModifiedBy>
  <cp:revision>2</cp:revision>
  <dcterms:modified xsi:type="dcterms:W3CDTF">2024-07-25T13:42:21Z</dcterms:modified>
</cp:coreProperties>
</file>