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Great Vibes" pitchFamily="2" charset="0"/>
      <p:regular r:id="rId4"/>
    </p:embeddedFont>
    <p:embeddedFont>
      <p:font typeface="Lexend" panose="020B0604020202020204" charset="0"/>
      <p:regular r:id="rId5"/>
      <p:bold r:id="rId6"/>
    </p:embeddedFont>
    <p:embeddedFont>
      <p:font typeface="Lora" pitchFamily="2" charset="0"/>
      <p:regular r:id="rId7"/>
      <p:bold r:id="rId8"/>
      <p:italic r:id="rId9"/>
      <p:boldItalic r:id="rId10"/>
    </p:embeddedFont>
    <p:embeddedFont>
      <p:font typeface="Playfair Display" pitchFamily="2" charset="0"/>
      <p:regular r:id="rId11"/>
      <p:bold r:id="rId12"/>
      <p:italic r:id="rId13"/>
      <p:boldItalic r:id="rId14"/>
    </p:embeddedFont>
    <p:embeddedFont>
      <p:font typeface="Spectral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7000"/>
          </a:blip>
          <a:srcRect l="2267" t="5357" r="2448" b="5500"/>
          <a:stretch/>
        </p:blipFill>
        <p:spPr>
          <a:xfrm rot="5400000">
            <a:off x="1554351" y="-1570000"/>
            <a:ext cx="7590376" cy="1070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19200" y="320350"/>
            <a:ext cx="76761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CERTIFICATE</a:t>
            </a:r>
            <a:endParaRPr sz="7800"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1050" y="-125"/>
            <a:ext cx="1892418" cy="6063934"/>
            <a:chOff x="-1050" y="-125"/>
            <a:chExt cx="1590000" cy="4824900"/>
          </a:xfrm>
        </p:grpSpPr>
        <p:sp>
          <p:nvSpPr>
            <p:cNvPr id="57" name="Google Shape;57;p13"/>
            <p:cNvSpPr/>
            <p:nvPr/>
          </p:nvSpPr>
          <p:spPr>
            <a:xfrm rot="10800000" flipH="1">
              <a:off x="-1050" y="-125"/>
              <a:ext cx="1590000" cy="4824900"/>
            </a:xfrm>
            <a:prstGeom prst="rtTriangle">
              <a:avLst/>
            </a:prstGeom>
            <a:gradFill>
              <a:gsLst>
                <a:gs pos="0">
                  <a:srgbClr val="FFC102"/>
                </a:gs>
                <a:gs pos="100000">
                  <a:srgbClr val="795C0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rot="10800000" flipH="1">
              <a:off x="-1050" y="-125"/>
              <a:ext cx="1209600" cy="4824900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B3B3B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rot="10800000" flipH="1">
              <a:off x="-1050" y="-125"/>
              <a:ext cx="946200" cy="4824900"/>
            </a:xfrm>
            <a:prstGeom prst="rtTriangle">
              <a:avLst/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3"/>
          <p:cNvGrpSpPr/>
          <p:nvPr/>
        </p:nvGrpSpPr>
        <p:grpSpPr>
          <a:xfrm rot="10800000">
            <a:off x="8807575" y="1496075"/>
            <a:ext cx="1892418" cy="6063934"/>
            <a:chOff x="-1050" y="-125"/>
            <a:chExt cx="1590000" cy="4824900"/>
          </a:xfrm>
        </p:grpSpPr>
        <p:sp>
          <p:nvSpPr>
            <p:cNvPr id="61" name="Google Shape;61;p13"/>
            <p:cNvSpPr/>
            <p:nvPr/>
          </p:nvSpPr>
          <p:spPr>
            <a:xfrm rot="10800000" flipH="1">
              <a:off x="-1050" y="-125"/>
              <a:ext cx="1590000" cy="4824900"/>
            </a:xfrm>
            <a:prstGeom prst="rtTriangle">
              <a:avLst/>
            </a:prstGeom>
            <a:gradFill>
              <a:gsLst>
                <a:gs pos="0">
                  <a:srgbClr val="FFC102"/>
                </a:gs>
                <a:gs pos="100000">
                  <a:srgbClr val="795C0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10800000" flipH="1">
              <a:off x="-1050" y="-125"/>
              <a:ext cx="1209600" cy="4824900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B3B3B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rot="10800000" flipH="1">
              <a:off x="-1050" y="-125"/>
              <a:ext cx="946200" cy="4824900"/>
            </a:xfrm>
            <a:prstGeom prst="rtTriangle">
              <a:avLst/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3153025" y="1544775"/>
            <a:ext cx="43929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of Course Completion</a:t>
            </a:r>
            <a:endParaRPr sz="2900">
              <a:solidFill>
                <a:srgbClr val="BF9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677000" y="2388450"/>
            <a:ext cx="5560500" cy="607200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202250" y="2538042"/>
            <a:ext cx="4392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Lora"/>
                <a:ea typeface="Lora"/>
                <a:cs typeface="Lora"/>
                <a:sym typeface="Lora"/>
              </a:rPr>
              <a:t>THIS IS TO CERTIFY THAT </a:t>
            </a:r>
            <a:endParaRPr sz="2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67" name="Google Shape;67;p13"/>
          <p:cNvCxnSpPr/>
          <p:nvPr/>
        </p:nvCxnSpPr>
        <p:spPr>
          <a:xfrm>
            <a:off x="2690800" y="4559375"/>
            <a:ext cx="5532900" cy="0"/>
          </a:xfrm>
          <a:prstGeom prst="straightConnector1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3"/>
          <p:cNvSpPr txBox="1"/>
          <p:nvPr/>
        </p:nvSpPr>
        <p:spPr>
          <a:xfrm>
            <a:off x="1919200" y="3305325"/>
            <a:ext cx="70761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300" i="1">
                <a:solidFill>
                  <a:srgbClr val="BF9000"/>
                </a:solidFill>
                <a:latin typeface="Great Vibes"/>
                <a:ea typeface="Great Vibes"/>
                <a:cs typeface="Great Vibes"/>
                <a:sym typeface="Great Vibes"/>
              </a:rPr>
              <a:t>Name Surname</a:t>
            </a:r>
            <a:endParaRPr sz="3700">
              <a:solidFill>
                <a:srgbClr val="BF9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670050" y="4657175"/>
            <a:ext cx="75744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7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418700" y="6656500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Instructor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2230300" y="6656500"/>
            <a:ext cx="2123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3"/>
          <p:cNvCxnSpPr/>
          <p:nvPr/>
        </p:nvCxnSpPr>
        <p:spPr>
          <a:xfrm>
            <a:off x="6344950" y="6656500"/>
            <a:ext cx="2123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3"/>
          <p:cNvSpPr txBox="1"/>
          <p:nvPr/>
        </p:nvSpPr>
        <p:spPr>
          <a:xfrm>
            <a:off x="6592300" y="6656500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Date</a:t>
            </a:r>
            <a:endParaRPr sz="1600">
              <a:solidFill>
                <a:srgbClr val="595959"/>
              </a:solidFill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900" y="5788776"/>
            <a:ext cx="1119600" cy="153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1300" y="1678904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Playfair Display</vt:lpstr>
      <vt:lpstr>Spectral</vt:lpstr>
      <vt:lpstr>Lora</vt:lpstr>
      <vt:lpstr>Great Vibes</vt:lpstr>
      <vt:lpstr>Lexend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2</cp:revision>
  <dcterms:modified xsi:type="dcterms:W3CDTF">2024-07-25T13:42:21Z</dcterms:modified>
</cp:coreProperties>
</file>