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691813" cy="7559675"/>
  <p:notesSz cx="6858000" cy="9144000"/>
  <p:embeddedFontLst>
    <p:embeddedFont>
      <p:font typeface="Georgia" panose="02040502050405020303" pitchFamily="18" charset="0"/>
      <p:regular r:id="rId4"/>
      <p:bold r:id="rId5"/>
      <p:italic r:id="rId6"/>
      <p:boldItalic r:id="rId7"/>
    </p:embeddedFont>
    <p:embeddedFont>
      <p:font typeface="Great Vibes" pitchFamily="2" charset="0"/>
      <p:regular r:id="rId8"/>
    </p:embeddedFont>
    <p:embeddedFont>
      <p:font typeface="Lexend" panose="020B0604020202020204" charset="0"/>
      <p:regular r:id="rId9"/>
      <p:bold r:id="rId10"/>
    </p:embeddedFont>
    <p:embeddedFont>
      <p:font typeface="Spectral" panose="020B0604020202020204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747775"/>
          </p15:clr>
        </p15:guide>
        <p15:guide id="2" pos="336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536" y="9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presProps" Target="presProp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98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64478" y="1094388"/>
            <a:ext cx="9963000" cy="30168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2pPr>
            <a:lvl3pPr lvl="2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3pPr>
            <a:lvl4pPr lvl="3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4pPr>
            <a:lvl5pPr lvl="4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5pPr>
            <a:lvl6pPr lvl="5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6pPr>
            <a:lvl7pPr lvl="6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7pPr>
            <a:lvl8pPr lvl="7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8pPr>
            <a:lvl9pPr lvl="8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64468" y="4165643"/>
            <a:ext cx="9963000" cy="1164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64468" y="1625801"/>
            <a:ext cx="9963000" cy="28860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64468" y="4633192"/>
            <a:ext cx="9963000" cy="1911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64468" y="3161354"/>
            <a:ext cx="9963000" cy="1237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73245" y="661638"/>
            <a:ext cx="7445700" cy="6012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10447" y="1812541"/>
            <a:ext cx="4730100" cy="2178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10447" y="4120005"/>
            <a:ext cx="4730100" cy="18153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775715" y="1064257"/>
            <a:ext cx="4486500" cy="5431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1pPr>
            <a:lvl2pPr marL="9144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236400" y="201525"/>
            <a:ext cx="10248600" cy="7179600"/>
          </a:xfrm>
          <a:prstGeom prst="rect">
            <a:avLst/>
          </a:prstGeom>
          <a:noFill/>
          <a:ln w="76200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 rot="5400000">
            <a:off x="1788725" y="-1348700"/>
            <a:ext cx="7114551" cy="102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/>
          <p:nvPr/>
        </p:nvSpPr>
        <p:spPr>
          <a:xfrm rot="-5400000" flipH="1">
            <a:off x="5587800" y="1432200"/>
            <a:ext cx="6536400" cy="3672000"/>
          </a:xfrm>
          <a:prstGeom prst="rtTriangl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3"/>
          <p:cNvSpPr/>
          <p:nvPr/>
        </p:nvSpPr>
        <p:spPr>
          <a:xfrm rot="-5400000">
            <a:off x="6652650" y="3520650"/>
            <a:ext cx="4406700" cy="3672000"/>
          </a:xfrm>
          <a:prstGeom prst="rtTriangle">
            <a:avLst/>
          </a:prstGeom>
          <a:gradFill>
            <a:gsLst>
              <a:gs pos="0">
                <a:srgbClr val="696969"/>
              </a:gs>
              <a:gs pos="100000">
                <a:srgbClr val="1D1D1D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3"/>
          <p:cNvSpPr/>
          <p:nvPr/>
        </p:nvSpPr>
        <p:spPr>
          <a:xfrm rot="5401260">
            <a:off x="5586000" y="1434900"/>
            <a:ext cx="6547500" cy="3677700"/>
          </a:xfrm>
          <a:prstGeom prst="diagStripe">
            <a:avLst>
              <a:gd name="adj" fmla="val 70529"/>
            </a:avLst>
          </a:prstGeom>
          <a:gradFill>
            <a:gsLst>
              <a:gs pos="0">
                <a:srgbClr val="FFC102"/>
              </a:gs>
              <a:gs pos="100000">
                <a:srgbClr val="795C0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3"/>
          <p:cNvSpPr txBox="1"/>
          <p:nvPr/>
        </p:nvSpPr>
        <p:spPr>
          <a:xfrm>
            <a:off x="1414950" y="506250"/>
            <a:ext cx="5276400" cy="9987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5900">
                <a:solidFill>
                  <a:srgbClr val="0C343D"/>
                </a:solidFill>
                <a:latin typeface="Georgia"/>
                <a:ea typeface="Georgia"/>
                <a:cs typeface="Georgia"/>
                <a:sym typeface="Georgia"/>
              </a:rPr>
              <a:t>CERTIFICATE</a:t>
            </a:r>
            <a:endParaRPr sz="5900">
              <a:solidFill>
                <a:srgbClr val="0C343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rgbClr val="0C343D"/>
              </a:solidFill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2398950" y="1406250"/>
            <a:ext cx="3003600" cy="5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200">
                <a:solidFill>
                  <a:srgbClr val="7F6000"/>
                </a:solidFill>
                <a:latin typeface="Georgia"/>
                <a:ea typeface="Georgia"/>
                <a:cs typeface="Georgia"/>
                <a:sym typeface="Georgia"/>
              </a:rPr>
              <a:t>OF EXCELLENCE</a:t>
            </a:r>
            <a:endParaRPr sz="2300" b="1">
              <a:solidFill>
                <a:srgbClr val="7F6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1414950" y="2076150"/>
            <a:ext cx="5276400" cy="5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This Certificate is Presented to</a:t>
            </a:r>
            <a:endParaRPr sz="2300" b="1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63" name="Google Shape;63;p13"/>
          <p:cNvCxnSpPr/>
          <p:nvPr/>
        </p:nvCxnSpPr>
        <p:spPr>
          <a:xfrm>
            <a:off x="1600050" y="3993750"/>
            <a:ext cx="5546400" cy="0"/>
          </a:xfrm>
          <a:prstGeom prst="straightConnector1">
            <a:avLst/>
          </a:prstGeom>
          <a:noFill/>
          <a:ln w="19050" cap="flat" cmpd="sng">
            <a:solidFill>
              <a:srgbClr val="BF9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4" name="Google Shape;64;p13"/>
          <p:cNvSpPr txBox="1"/>
          <p:nvPr/>
        </p:nvSpPr>
        <p:spPr>
          <a:xfrm>
            <a:off x="574350" y="4091400"/>
            <a:ext cx="7574400" cy="12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sz="1700">
              <a:solidFill>
                <a:srgbClr val="595959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700">
              <a:solidFill>
                <a:srgbClr val="595959"/>
              </a:solidFill>
            </a:endParaRPr>
          </a:p>
        </p:txBody>
      </p:sp>
      <p:sp>
        <p:nvSpPr>
          <p:cNvPr id="65" name="Google Shape;65;p13"/>
          <p:cNvSpPr txBox="1"/>
          <p:nvPr/>
        </p:nvSpPr>
        <p:spPr>
          <a:xfrm>
            <a:off x="969750" y="6072450"/>
            <a:ext cx="1629000" cy="4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Lexend"/>
                <a:ea typeface="Lexend"/>
                <a:cs typeface="Lexend"/>
                <a:sym typeface="Lexend"/>
              </a:rPr>
              <a:t>Name</a:t>
            </a:r>
            <a:endParaRPr sz="1600">
              <a:solidFill>
                <a:srgbClr val="595959"/>
              </a:solidFill>
            </a:endParaRPr>
          </a:p>
        </p:txBody>
      </p:sp>
      <p:sp>
        <p:nvSpPr>
          <p:cNvPr id="66" name="Google Shape;66;p13"/>
          <p:cNvSpPr txBox="1"/>
          <p:nvPr/>
        </p:nvSpPr>
        <p:spPr>
          <a:xfrm>
            <a:off x="969750" y="6390925"/>
            <a:ext cx="1629000" cy="4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Lexend"/>
                <a:ea typeface="Lexend"/>
                <a:cs typeface="Lexend"/>
                <a:sym typeface="Lexend"/>
              </a:rPr>
              <a:t>Designation</a:t>
            </a:r>
            <a:endParaRPr sz="1600">
              <a:solidFill>
                <a:srgbClr val="595959"/>
              </a:solidFill>
            </a:endParaRPr>
          </a:p>
        </p:txBody>
      </p:sp>
      <p:cxnSp>
        <p:nvCxnSpPr>
          <p:cNvPr id="67" name="Google Shape;67;p13"/>
          <p:cNvCxnSpPr/>
          <p:nvPr/>
        </p:nvCxnSpPr>
        <p:spPr>
          <a:xfrm>
            <a:off x="781350" y="6072450"/>
            <a:ext cx="2123700" cy="0"/>
          </a:xfrm>
          <a:prstGeom prst="straightConnector1">
            <a:avLst/>
          </a:prstGeom>
          <a:noFill/>
          <a:ln w="19050" cap="flat" cmpd="sng">
            <a:solidFill>
              <a:srgbClr val="BF9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8" name="Google Shape;68;p13"/>
          <p:cNvSpPr txBox="1"/>
          <p:nvPr/>
        </p:nvSpPr>
        <p:spPr>
          <a:xfrm>
            <a:off x="5084400" y="6072450"/>
            <a:ext cx="1629000" cy="4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Lexend"/>
                <a:ea typeface="Lexend"/>
                <a:cs typeface="Lexend"/>
                <a:sym typeface="Lexend"/>
              </a:rPr>
              <a:t>Name</a:t>
            </a:r>
            <a:endParaRPr sz="1600">
              <a:solidFill>
                <a:srgbClr val="595959"/>
              </a:solidFill>
            </a:endParaRPr>
          </a:p>
        </p:txBody>
      </p:sp>
      <p:sp>
        <p:nvSpPr>
          <p:cNvPr id="69" name="Google Shape;69;p13"/>
          <p:cNvSpPr txBox="1"/>
          <p:nvPr/>
        </p:nvSpPr>
        <p:spPr>
          <a:xfrm>
            <a:off x="5084400" y="6390925"/>
            <a:ext cx="1629000" cy="4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Lexend"/>
                <a:ea typeface="Lexend"/>
                <a:cs typeface="Lexend"/>
                <a:sym typeface="Lexend"/>
              </a:rPr>
              <a:t>Designation</a:t>
            </a:r>
            <a:endParaRPr sz="1600">
              <a:solidFill>
                <a:srgbClr val="595959"/>
              </a:solidFill>
            </a:endParaRPr>
          </a:p>
        </p:txBody>
      </p:sp>
      <p:cxnSp>
        <p:nvCxnSpPr>
          <p:cNvPr id="70" name="Google Shape;70;p13"/>
          <p:cNvCxnSpPr/>
          <p:nvPr/>
        </p:nvCxnSpPr>
        <p:spPr>
          <a:xfrm>
            <a:off x="4896000" y="6072450"/>
            <a:ext cx="2123700" cy="0"/>
          </a:xfrm>
          <a:prstGeom prst="straightConnector1">
            <a:avLst/>
          </a:prstGeom>
          <a:noFill/>
          <a:ln w="19050" cap="flat" cmpd="sng">
            <a:solidFill>
              <a:srgbClr val="BF9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1" name="Google Shape;71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85708" y="786462"/>
            <a:ext cx="1988175" cy="272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12338" y="5457735"/>
            <a:ext cx="1176402" cy="1124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3750" y="1491179"/>
            <a:ext cx="2178900" cy="338942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3"/>
          <p:cNvSpPr txBox="1"/>
          <p:nvPr/>
        </p:nvSpPr>
        <p:spPr>
          <a:xfrm>
            <a:off x="652650" y="2674950"/>
            <a:ext cx="7076100" cy="13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7300" i="1" dirty="0">
                <a:solidFill>
                  <a:schemeClr val="dk1"/>
                </a:solidFill>
                <a:latin typeface="Great Vibes"/>
                <a:ea typeface="Great Vibes"/>
                <a:cs typeface="Great Vibes"/>
                <a:sym typeface="Great Vibes"/>
              </a:rPr>
              <a:t>Unique Products</a:t>
            </a:r>
            <a:endParaRPr sz="3700" dirty="0">
              <a:solidFill>
                <a:schemeClr val="dk1"/>
              </a:solidFill>
              <a:latin typeface="Great Vibes"/>
              <a:ea typeface="Great Vibes"/>
              <a:cs typeface="Great Vibes"/>
              <a:sym typeface="Great Vibe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</Words>
  <Application>Microsoft Office PowerPoint</Application>
  <PresentationFormat>Custom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Georgia</vt:lpstr>
      <vt:lpstr>Spectral</vt:lpstr>
      <vt:lpstr>Arial</vt:lpstr>
      <vt:lpstr>Great Vibes</vt:lpstr>
      <vt:lpstr>Lexend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QM22019</cp:lastModifiedBy>
  <cp:revision>1</cp:revision>
  <dcterms:modified xsi:type="dcterms:W3CDTF">2024-07-24T11:53:06Z</dcterms:modified>
</cp:coreProperties>
</file>