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Georgia" panose="02040502050405020303" pitchFamily="18" charset="0"/>
      <p:regular r:id="rId4"/>
      <p:bold r:id="rId5"/>
      <p:italic r:id="rId6"/>
      <p:boldItalic r:id="rId7"/>
    </p:embeddedFont>
    <p:embeddedFont>
      <p:font typeface="Great Vibes" pitchFamily="2" charset="0"/>
      <p:regular r:id="rId8"/>
    </p:embeddedFont>
    <p:embeddedFont>
      <p:font typeface="Lexend" panose="020B0604020202020204" charset="0"/>
      <p:regular r:id="rId9"/>
      <p:bold r:id="rId10"/>
    </p:embeddedFont>
    <p:embeddedFont>
      <p:font typeface="Spectral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36400" y="201525"/>
            <a:ext cx="10248600" cy="7179600"/>
          </a:xfrm>
          <a:prstGeom prst="rect">
            <a:avLst/>
          </a:prstGeom>
          <a:noFill/>
          <a:ln w="76200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5400000">
            <a:off x="1788725" y="-1348700"/>
            <a:ext cx="7114551" cy="102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 rot="-5400000" flipH="1">
            <a:off x="5587800" y="1432200"/>
            <a:ext cx="6536400" cy="3672000"/>
          </a:xfrm>
          <a:prstGeom prst="rtTriangle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 rot="-5400000">
            <a:off x="6652650" y="3520650"/>
            <a:ext cx="4406700" cy="3672000"/>
          </a:xfrm>
          <a:prstGeom prst="rtTriangle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 rot="5401260">
            <a:off x="5586000" y="1434900"/>
            <a:ext cx="6547500" cy="3677700"/>
          </a:xfrm>
          <a:prstGeom prst="diagStripe">
            <a:avLst>
              <a:gd name="adj" fmla="val 70529"/>
            </a:avLst>
          </a:prstGeom>
          <a:gradFill>
            <a:gsLst>
              <a:gs pos="0">
                <a:srgbClr val="FFC102"/>
              </a:gs>
              <a:gs pos="100000">
                <a:srgbClr val="795C0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414950" y="506250"/>
            <a:ext cx="5276400" cy="998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0C343D"/>
                </a:solidFill>
                <a:latin typeface="Georgia"/>
                <a:ea typeface="Georgia"/>
                <a:cs typeface="Georgia"/>
                <a:sym typeface="Georgia"/>
              </a:rPr>
              <a:t>CERTIFICATE</a:t>
            </a:r>
            <a:endParaRPr sz="5900">
              <a:solidFill>
                <a:srgbClr val="0C343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rgbClr val="0C343D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398950" y="1406250"/>
            <a:ext cx="30036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rgbClr val="7F6000"/>
                </a:solidFill>
                <a:latin typeface="Georgia"/>
                <a:ea typeface="Georgia"/>
                <a:cs typeface="Georgia"/>
                <a:sym typeface="Georgia"/>
              </a:rPr>
              <a:t>OF EXCELLENCE</a:t>
            </a:r>
            <a:endParaRPr sz="2300" b="1">
              <a:solidFill>
                <a:srgbClr val="7F6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414950" y="2076150"/>
            <a:ext cx="52764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Certificate is Presented to</a:t>
            </a:r>
            <a:endParaRPr sz="23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63" name="Google Shape;63;p13"/>
          <p:cNvCxnSpPr/>
          <p:nvPr/>
        </p:nvCxnSpPr>
        <p:spPr>
          <a:xfrm>
            <a:off x="1600050" y="3993750"/>
            <a:ext cx="55464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3"/>
          <p:cNvSpPr txBox="1"/>
          <p:nvPr/>
        </p:nvSpPr>
        <p:spPr>
          <a:xfrm>
            <a:off x="574350" y="4091400"/>
            <a:ext cx="75744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sz="170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969750" y="6072450"/>
            <a:ext cx="1629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Name</a:t>
            </a:r>
            <a:endParaRPr sz="1600">
              <a:solidFill>
                <a:srgbClr val="595959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969750" y="6390925"/>
            <a:ext cx="1629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Designation</a:t>
            </a:r>
            <a:endParaRPr sz="1600">
              <a:solidFill>
                <a:srgbClr val="595959"/>
              </a:solidFill>
            </a:endParaRPr>
          </a:p>
        </p:txBody>
      </p:sp>
      <p:cxnSp>
        <p:nvCxnSpPr>
          <p:cNvPr id="67" name="Google Shape;67;p13"/>
          <p:cNvCxnSpPr/>
          <p:nvPr/>
        </p:nvCxnSpPr>
        <p:spPr>
          <a:xfrm>
            <a:off x="781350" y="6072450"/>
            <a:ext cx="2123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3"/>
          <p:cNvSpPr txBox="1"/>
          <p:nvPr/>
        </p:nvSpPr>
        <p:spPr>
          <a:xfrm>
            <a:off x="5084400" y="6072450"/>
            <a:ext cx="1629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Name</a:t>
            </a:r>
            <a:endParaRPr sz="1600">
              <a:solidFill>
                <a:srgbClr val="595959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084400" y="6390925"/>
            <a:ext cx="1629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Designation</a:t>
            </a:r>
            <a:endParaRPr sz="1600">
              <a:solidFill>
                <a:srgbClr val="595959"/>
              </a:solidFill>
            </a:endParaRPr>
          </a:p>
        </p:txBody>
      </p:sp>
      <p:cxnSp>
        <p:nvCxnSpPr>
          <p:cNvPr id="70" name="Google Shape;70;p13"/>
          <p:cNvCxnSpPr/>
          <p:nvPr/>
        </p:nvCxnSpPr>
        <p:spPr>
          <a:xfrm>
            <a:off x="4896000" y="6072450"/>
            <a:ext cx="2123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5708" y="786462"/>
            <a:ext cx="1988175" cy="27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2338" y="5457735"/>
            <a:ext cx="1176402" cy="1124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750" y="1491179"/>
            <a:ext cx="2178900" cy="33894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652650" y="2674950"/>
            <a:ext cx="7076100" cy="1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300" i="1" dirty="0">
                <a:solidFill>
                  <a:schemeClr val="dk1"/>
                </a:solidFill>
                <a:latin typeface="Great Vibes"/>
                <a:ea typeface="Great Vibes"/>
                <a:cs typeface="Great Vibes"/>
                <a:sym typeface="Great Vibes"/>
              </a:rPr>
              <a:t>Unique Products</a:t>
            </a:r>
            <a:endParaRPr sz="3700" dirty="0">
              <a:solidFill>
                <a:schemeClr val="dk1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Georgia</vt:lpstr>
      <vt:lpstr>Spectral</vt:lpstr>
      <vt:lpstr>Arial</vt:lpstr>
      <vt:lpstr>Great Vibes</vt:lpstr>
      <vt:lpstr>Lexend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2024-07-24T11:53:06Z</dcterms:modified>
</cp:coreProperties>
</file>