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691813" cy="7559675"/>
  <p:notesSz cx="6858000" cy="9144000"/>
  <p:embeddedFontLst>
    <p:embeddedFont>
      <p:font typeface="Alex Brush" pitchFamily="2" charset="0"/>
      <p:regular r:id="rId4"/>
    </p:embeddedFont>
    <p:embeddedFont>
      <p:font typeface="EB Garamond" panose="00000500000000000000" pitchFamily="2" charset="0"/>
      <p:regular r:id="rId5"/>
      <p:bold r:id="rId6"/>
      <p:italic r:id="rId7"/>
      <p:boldItalic r:id="rId8"/>
    </p:embeddedFont>
    <p:embeddedFont>
      <p:font typeface="Lexend" panose="020B0604020202020204" charset="0"/>
      <p:regular r:id="rId9"/>
      <p:bold r:id="rId10"/>
    </p:embeddedFont>
    <p:embeddedFont>
      <p:font typeface="Nunito" pitchFamily="2" charset="0"/>
      <p:regular r:id="rId11"/>
      <p:bold r:id="rId12"/>
      <p:italic r:id="rId13"/>
      <p:boldItalic r:id="rId14"/>
    </p:embeddedFont>
    <p:embeddedFont>
      <p:font typeface="Spectral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36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536" y="90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515" y="685800"/>
            <a:ext cx="48495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478" y="1094388"/>
            <a:ext cx="9963000" cy="30168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468" y="4165643"/>
            <a:ext cx="9963000" cy="1164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468" y="1625801"/>
            <a:ext cx="9963000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468" y="4633192"/>
            <a:ext cx="9963000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468" y="3161354"/>
            <a:ext cx="9963000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650483" y="1693927"/>
            <a:ext cx="4677000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468" y="816630"/>
            <a:ext cx="3283500" cy="1110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468" y="2042457"/>
            <a:ext cx="328350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245" y="661638"/>
            <a:ext cx="7445700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6000" y="-184"/>
            <a:ext cx="5346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447" y="1812541"/>
            <a:ext cx="4730100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447" y="4120005"/>
            <a:ext cx="4730100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5715" y="1064257"/>
            <a:ext cx="44865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37465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468" y="6218168"/>
            <a:ext cx="7014300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468" y="654105"/>
            <a:ext cx="99630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468" y="1693927"/>
            <a:ext cx="99630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lvl1pPr marL="457200" lvl="0" indent="-3746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marL="9144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marL="1371600" lvl="2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marL="1828800" lvl="3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marL="2286000" lvl="4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marL="2743200" lvl="5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marL="3200400" lvl="6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marL="3657600" lvl="7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marL="4114800" lvl="8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06772" y="6854072"/>
            <a:ext cx="641700" cy="5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-150"/>
            <a:ext cx="4286250" cy="3363900"/>
            <a:chOff x="0" y="-150"/>
            <a:chExt cx="4286250" cy="3363900"/>
          </a:xfrm>
        </p:grpSpPr>
        <p:sp>
          <p:nvSpPr>
            <p:cNvPr id="55" name="Google Shape;55;p13"/>
            <p:cNvSpPr/>
            <p:nvPr/>
          </p:nvSpPr>
          <p:spPr>
            <a:xfrm rot="5400000">
              <a:off x="1226250" y="-1226100"/>
              <a:ext cx="1833900" cy="42861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13"/>
            <p:cNvSpPr/>
            <p:nvPr/>
          </p:nvSpPr>
          <p:spPr>
            <a:xfrm rot="10800000" flipH="1">
              <a:off x="0" y="-150"/>
              <a:ext cx="1091400" cy="3363900"/>
            </a:xfrm>
            <a:prstGeom prst="rtTriangle">
              <a:avLst/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13"/>
          <p:cNvGrpSpPr/>
          <p:nvPr/>
        </p:nvGrpSpPr>
        <p:grpSpPr>
          <a:xfrm rot="10800000">
            <a:off x="6405750" y="4415090"/>
            <a:ext cx="4286250" cy="3144910"/>
            <a:chOff x="0" y="-150"/>
            <a:chExt cx="4286250" cy="3363900"/>
          </a:xfrm>
        </p:grpSpPr>
        <p:sp>
          <p:nvSpPr>
            <p:cNvPr id="58" name="Google Shape;58;p13"/>
            <p:cNvSpPr/>
            <p:nvPr/>
          </p:nvSpPr>
          <p:spPr>
            <a:xfrm rot="5400000">
              <a:off x="1226250" y="-1226100"/>
              <a:ext cx="1833900" cy="42861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 rot="10800000" flipH="1">
              <a:off x="0" y="-150"/>
              <a:ext cx="1091400" cy="3363900"/>
            </a:xfrm>
            <a:prstGeom prst="rtTriangle">
              <a:avLst/>
            </a:prstGeom>
            <a:solidFill>
              <a:schemeClr val="l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13"/>
          <p:cNvSpPr/>
          <p:nvPr/>
        </p:nvSpPr>
        <p:spPr>
          <a:xfrm rot="10800000" flipH="1">
            <a:off x="0" y="-150"/>
            <a:ext cx="537900" cy="33639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 flipH="1">
            <a:off x="10074000" y="4415100"/>
            <a:ext cx="618000" cy="31449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2723850" y="1086975"/>
            <a:ext cx="5244300" cy="8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MEDICAL</a:t>
            </a:r>
            <a:endParaRPr sz="50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2276375" y="1692175"/>
            <a:ext cx="6139200" cy="10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 b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rPr>
              <a:t>CERTIFICATE</a:t>
            </a:r>
            <a:endParaRPr sz="7000" b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06000" y="390225"/>
            <a:ext cx="929627" cy="93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3"/>
          <p:cNvSpPr txBox="1"/>
          <p:nvPr/>
        </p:nvSpPr>
        <p:spPr>
          <a:xfrm>
            <a:off x="6914025" y="244550"/>
            <a:ext cx="25362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Hospital Name</a:t>
            </a:r>
            <a:endParaRPr sz="31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7889725" y="737625"/>
            <a:ext cx="14820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2"/>
                </a:solidFill>
                <a:latin typeface="EB Garamond"/>
                <a:ea typeface="EB Garamond"/>
                <a:cs typeface="EB Garamond"/>
                <a:sym typeface="EB Garamond"/>
              </a:rPr>
              <a:t>Add Tagline</a:t>
            </a:r>
            <a:endParaRPr sz="2100">
              <a:solidFill>
                <a:schemeClr val="dk2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2420475" y="2901338"/>
            <a:ext cx="56925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EB Garamond"/>
                <a:ea typeface="EB Garamond"/>
                <a:cs typeface="EB Garamond"/>
                <a:sym typeface="EB Garamond"/>
              </a:rPr>
              <a:t>The certificate is proudly presented to</a:t>
            </a:r>
            <a:endParaRPr sz="2300">
              <a:solidFill>
                <a:schemeClr val="dk2"/>
              </a:solidFill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2601825" y="3417453"/>
            <a:ext cx="5329800" cy="7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>
                <a:solidFill>
                  <a:schemeClr val="accent5"/>
                </a:solidFill>
                <a:latin typeface="Alex Brush"/>
                <a:ea typeface="Alex Brush"/>
                <a:cs typeface="Alex Brush"/>
                <a:sym typeface="Alex Brush"/>
              </a:rPr>
              <a:t>Name Surname</a:t>
            </a:r>
            <a:endParaRPr sz="6400">
              <a:solidFill>
                <a:schemeClr val="accent5"/>
              </a:solidFill>
              <a:latin typeface="Alex Brush"/>
              <a:ea typeface="Alex Brush"/>
              <a:cs typeface="Alex Brush"/>
              <a:sym typeface="Alex Brush"/>
            </a:endParaRPr>
          </a:p>
        </p:txBody>
      </p:sp>
      <p:cxnSp>
        <p:nvCxnSpPr>
          <p:cNvPr id="69" name="Google Shape;69;p13"/>
          <p:cNvCxnSpPr/>
          <p:nvPr/>
        </p:nvCxnSpPr>
        <p:spPr>
          <a:xfrm>
            <a:off x="2353225" y="4538375"/>
            <a:ext cx="58719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13"/>
          <p:cNvSpPr txBox="1"/>
          <p:nvPr/>
        </p:nvSpPr>
        <p:spPr>
          <a:xfrm>
            <a:off x="906150" y="4624150"/>
            <a:ext cx="9168000" cy="12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900">
                <a:solidFill>
                  <a:srgbClr val="595959"/>
                </a:solidFill>
                <a:latin typeface="Spectral"/>
                <a:ea typeface="Spectral"/>
                <a:cs typeface="Spectral"/>
                <a:sym typeface="Spectral"/>
              </a:rPr>
              <a:t>Lorem ipsum dolor sit amet, consectetuer adipiscing elit. Maecenas porttitor congue massa. Fusce posuere, magna sed pulvinar ultricies, purus lectus malesuada libero, sit amet commodo magna eros quis urna.</a:t>
            </a:r>
            <a:endParaRPr sz="1900">
              <a:solidFill>
                <a:srgbClr val="595959"/>
              </a:solidFill>
              <a:latin typeface="Spectral"/>
              <a:ea typeface="Spectral"/>
              <a:cs typeface="Spectral"/>
              <a:sym typeface="Spectral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solidFill>
                <a:srgbClr val="595959"/>
              </a:solidFill>
            </a:endParaRPr>
          </a:p>
        </p:txBody>
      </p:sp>
      <p:cxnSp>
        <p:nvCxnSpPr>
          <p:cNvPr id="71" name="Google Shape;71;p13"/>
          <p:cNvCxnSpPr/>
          <p:nvPr/>
        </p:nvCxnSpPr>
        <p:spPr>
          <a:xfrm>
            <a:off x="4601325" y="6911650"/>
            <a:ext cx="2467500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13"/>
          <p:cNvSpPr txBox="1"/>
          <p:nvPr/>
        </p:nvSpPr>
        <p:spPr>
          <a:xfrm>
            <a:off x="4370300" y="6902550"/>
            <a:ext cx="29085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Authorized Person</a:t>
            </a:r>
            <a:endParaRPr sz="1900">
              <a:solidFill>
                <a:srgbClr val="595959"/>
              </a:solidFill>
            </a:endParaRPr>
          </a:p>
        </p:txBody>
      </p:sp>
      <p:pic>
        <p:nvPicPr>
          <p:cNvPr id="73" name="Google Shape;7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6375" y="5923238"/>
            <a:ext cx="1796400" cy="912225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3"/>
          <p:cNvSpPr txBox="1"/>
          <p:nvPr/>
        </p:nvSpPr>
        <p:spPr>
          <a:xfrm>
            <a:off x="782100" y="6288300"/>
            <a:ext cx="2178900" cy="5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23-July-2024</a:t>
            </a:r>
            <a:endParaRPr sz="2000">
              <a:solidFill>
                <a:srgbClr val="595959"/>
              </a:solidFill>
            </a:endParaRPr>
          </a:p>
        </p:txBody>
      </p:sp>
      <p:cxnSp>
        <p:nvCxnSpPr>
          <p:cNvPr id="75" name="Google Shape;75;p13"/>
          <p:cNvCxnSpPr/>
          <p:nvPr/>
        </p:nvCxnSpPr>
        <p:spPr>
          <a:xfrm>
            <a:off x="541350" y="6911650"/>
            <a:ext cx="2598900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6" name="Google Shape;76;p13"/>
          <p:cNvSpPr txBox="1"/>
          <p:nvPr/>
        </p:nvSpPr>
        <p:spPr>
          <a:xfrm>
            <a:off x="705900" y="6902550"/>
            <a:ext cx="2178900" cy="5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595959"/>
                </a:solidFill>
                <a:latin typeface="Lexend"/>
                <a:ea typeface="Lexend"/>
                <a:cs typeface="Lexend"/>
                <a:sym typeface="Lexend"/>
              </a:rPr>
              <a:t>Date</a:t>
            </a:r>
            <a:endParaRPr sz="2100">
              <a:solidFill>
                <a:srgbClr val="595959"/>
              </a:solidFill>
            </a:endParaRPr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99725" y="725954"/>
            <a:ext cx="2178900" cy="338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EB Garamond</vt:lpstr>
      <vt:lpstr>Arial</vt:lpstr>
      <vt:lpstr>Lexend</vt:lpstr>
      <vt:lpstr>Nunito</vt:lpstr>
      <vt:lpstr>Alex Brush</vt:lpstr>
      <vt:lpstr>Spectral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QM22019</cp:lastModifiedBy>
  <cp:revision>1</cp:revision>
  <dcterms:modified xsi:type="dcterms:W3CDTF">2024-07-23T14:19:17Z</dcterms:modified>
</cp:coreProperties>
</file>