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Georgia" panose="02040502050405020303" pitchFamily="18" charset="0"/>
      <p:regular r:id="rId4"/>
      <p:bold r:id="rId5"/>
      <p:italic r:id="rId6"/>
      <p:boldItalic r:id="rId7"/>
    </p:embeddedFont>
    <p:embeddedFont>
      <p:font typeface="Great Vibes" pitchFamily="2" charset="0"/>
      <p:regular r:id="rId8"/>
    </p:embeddedFont>
    <p:embeddedFont>
      <p:font typeface="Lexend" panose="020B0604020202020204" charset="0"/>
      <p:regular r:id="rId9"/>
      <p:bold r:id="rId10"/>
    </p:embeddedFont>
    <p:embeddedFont>
      <p:font typeface="Lora" pitchFamily="2" charset="0"/>
      <p:regular r:id="rId11"/>
      <p:bold r:id="rId12"/>
      <p:italic r:id="rId13"/>
      <p:boldItalic r:id="rId14"/>
    </p:embeddedFont>
    <p:embeddedFont>
      <p:font typeface="Spectral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76D2"/>
            </a:gs>
            <a:gs pos="100000">
              <a:srgbClr val="09305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10800000" flipH="1">
            <a:off x="0" y="5262300"/>
            <a:ext cx="1889400" cy="2297700"/>
          </a:xfrm>
          <a:prstGeom prst="diagStripe">
            <a:avLst>
              <a:gd name="adj" fmla="val 50000"/>
            </a:avLst>
          </a:prstGeom>
          <a:gradFill>
            <a:gsLst>
              <a:gs pos="0">
                <a:srgbClr val="FFC882"/>
              </a:gs>
              <a:gs pos="100000">
                <a:srgbClr val="F58E0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 flipH="1">
            <a:off x="8802600" y="0"/>
            <a:ext cx="1889400" cy="2297700"/>
          </a:xfrm>
          <a:prstGeom prst="diagStripe">
            <a:avLst>
              <a:gd name="adj" fmla="val 50000"/>
            </a:avLst>
          </a:prstGeom>
          <a:gradFill>
            <a:gsLst>
              <a:gs pos="0">
                <a:srgbClr val="FFC882"/>
              </a:gs>
              <a:gs pos="100000">
                <a:srgbClr val="F58E0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51050" y="479050"/>
            <a:ext cx="9589800" cy="6724500"/>
          </a:xfrm>
          <a:prstGeom prst="plaque">
            <a:avLst>
              <a:gd name="adj" fmla="val 51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 rot="-5400000">
            <a:off x="8470650" y="5338650"/>
            <a:ext cx="2147400" cy="2295300"/>
          </a:xfrm>
          <a:prstGeom prst="rtTriangle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>
            <a:off x="-2000" y="0"/>
            <a:ext cx="2297275" cy="2147400"/>
            <a:chOff x="-2000" y="0"/>
            <a:chExt cx="2297275" cy="2147400"/>
          </a:xfrm>
        </p:grpSpPr>
        <p:sp>
          <p:nvSpPr>
            <p:cNvPr id="59" name="Google Shape;59;p13"/>
            <p:cNvSpPr/>
            <p:nvPr/>
          </p:nvSpPr>
          <p:spPr>
            <a:xfrm rot="5400000">
              <a:off x="73925" y="-73950"/>
              <a:ext cx="2147400" cy="2295300"/>
            </a:xfrm>
            <a:prstGeom prst="rtTriangle">
              <a:avLst/>
            </a:prstGeom>
            <a:gradFill>
              <a:gsLst>
                <a:gs pos="0">
                  <a:srgbClr val="1076D2"/>
                </a:gs>
                <a:gs pos="100000">
                  <a:srgbClr val="09305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" name="Google Shape;60;p13"/>
            <p:cNvCxnSpPr/>
            <p:nvPr/>
          </p:nvCxnSpPr>
          <p:spPr>
            <a:xfrm flipH="1">
              <a:off x="-2000" y="8850"/>
              <a:ext cx="1520400" cy="13866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1" name="Google Shape;61;p13"/>
          <p:cNvCxnSpPr/>
          <p:nvPr/>
        </p:nvCxnSpPr>
        <p:spPr>
          <a:xfrm flipH="1">
            <a:off x="9171600" y="6173400"/>
            <a:ext cx="1520400" cy="13866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13700" y="5709100"/>
            <a:ext cx="1191450" cy="11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682800" y="731375"/>
            <a:ext cx="1191450" cy="119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2064700" y="531200"/>
            <a:ext cx="6562500" cy="1008300"/>
          </a:xfrm>
          <a:prstGeom prst="rect">
            <a:avLst/>
          </a:prstGeom>
          <a:noFill/>
          <a:ln>
            <a:noFill/>
          </a:ln>
          <a:effectLst>
            <a:outerShdw blurRad="114300"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rPr>
              <a:t>CERTIFICATE</a:t>
            </a:r>
            <a:endParaRPr sz="6600" b="1">
              <a:solidFill>
                <a:schemeClr val="accent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2966975" y="1814975"/>
            <a:ext cx="4758300" cy="557700"/>
          </a:xfrm>
          <a:prstGeom prst="ribbon2">
            <a:avLst>
              <a:gd name="adj1" fmla="val 16667"/>
              <a:gd name="adj2" fmla="val 75000"/>
            </a:avLst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3542650" y="1779800"/>
            <a:ext cx="36066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Employee of the Month</a:t>
            </a:r>
            <a:endParaRPr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556250" y="2648150"/>
            <a:ext cx="55866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i="1">
                <a:latin typeface="Lora"/>
                <a:ea typeface="Lora"/>
                <a:cs typeface="Lora"/>
                <a:sym typeface="Lora"/>
              </a:rPr>
              <a:t>This certificate is proudly presented to</a:t>
            </a:r>
            <a:endParaRPr sz="2200" i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807950" y="3293838"/>
            <a:ext cx="70761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6700" i="1">
                <a:solidFill>
                  <a:srgbClr val="0B5394"/>
                </a:solidFill>
                <a:latin typeface="Great Vibes"/>
                <a:ea typeface="Great Vibes"/>
                <a:cs typeface="Great Vibes"/>
                <a:sym typeface="Great Vibes"/>
              </a:rPr>
              <a:t>Jacob D. John</a:t>
            </a:r>
            <a:endParaRPr sz="3100">
              <a:solidFill>
                <a:srgbClr val="0B5394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1977850" y="4695200"/>
            <a:ext cx="6749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3"/>
          <p:cNvSpPr txBox="1"/>
          <p:nvPr/>
        </p:nvSpPr>
        <p:spPr>
          <a:xfrm>
            <a:off x="1670050" y="4752979"/>
            <a:ext cx="7574400" cy="1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dirty="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rgbClr val="595959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752050" y="6199300"/>
            <a:ext cx="20478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President &amp; CEO</a:t>
            </a:r>
            <a:endParaRPr sz="1600">
              <a:solidFill>
                <a:srgbClr val="595959"/>
              </a:solidFill>
            </a:endParaRPr>
          </a:p>
        </p:txBody>
      </p:sp>
      <p:cxnSp>
        <p:nvCxnSpPr>
          <p:cNvPr id="72" name="Google Shape;72;p13"/>
          <p:cNvCxnSpPr/>
          <p:nvPr/>
        </p:nvCxnSpPr>
        <p:spPr>
          <a:xfrm>
            <a:off x="1849300" y="6199300"/>
            <a:ext cx="1909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3"/>
          <p:cNvSpPr txBox="1"/>
          <p:nvPr/>
        </p:nvSpPr>
        <p:spPr>
          <a:xfrm>
            <a:off x="7506700" y="6199300"/>
            <a:ext cx="1629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Team Leader</a:t>
            </a:r>
            <a:endParaRPr sz="1600">
              <a:solidFill>
                <a:srgbClr val="595959"/>
              </a:solidFill>
            </a:endParaRPr>
          </a:p>
        </p:txBody>
      </p:sp>
      <p:cxnSp>
        <p:nvCxnSpPr>
          <p:cNvPr id="74" name="Google Shape;74;p13"/>
          <p:cNvCxnSpPr/>
          <p:nvPr/>
        </p:nvCxnSpPr>
        <p:spPr>
          <a:xfrm>
            <a:off x="7338000" y="6199300"/>
            <a:ext cx="1909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5" name="Google Shape;75;p13"/>
          <p:cNvGrpSpPr/>
          <p:nvPr/>
        </p:nvGrpSpPr>
        <p:grpSpPr>
          <a:xfrm rot="-1343753">
            <a:off x="4846265" y="6216005"/>
            <a:ext cx="709310" cy="658255"/>
            <a:chOff x="6432499" y="5366349"/>
            <a:chExt cx="1085777" cy="1007624"/>
          </a:xfrm>
        </p:grpSpPr>
        <p:sp>
          <p:nvSpPr>
            <p:cNvPr id="76" name="Google Shape;76;p13"/>
            <p:cNvSpPr/>
            <p:nvPr/>
          </p:nvSpPr>
          <p:spPr>
            <a:xfrm>
              <a:off x="6726875" y="5616173"/>
              <a:ext cx="791400" cy="757800"/>
            </a:xfrm>
            <a:prstGeom prst="diagStrip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 rot="10800000">
              <a:off x="6432499" y="5366349"/>
              <a:ext cx="791400" cy="757800"/>
            </a:xfrm>
            <a:prstGeom prst="diagStrip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13"/>
          <p:cNvGrpSpPr/>
          <p:nvPr/>
        </p:nvGrpSpPr>
        <p:grpSpPr>
          <a:xfrm rot="-4450722">
            <a:off x="5102605" y="6216010"/>
            <a:ext cx="709280" cy="658227"/>
            <a:chOff x="6432499" y="5366349"/>
            <a:chExt cx="1085777" cy="1007624"/>
          </a:xfrm>
        </p:grpSpPr>
        <p:sp>
          <p:nvSpPr>
            <p:cNvPr id="79" name="Google Shape;79;p13"/>
            <p:cNvSpPr/>
            <p:nvPr/>
          </p:nvSpPr>
          <p:spPr>
            <a:xfrm>
              <a:off x="6726875" y="5616173"/>
              <a:ext cx="791400" cy="757800"/>
            </a:xfrm>
            <a:prstGeom prst="diagStrip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 rot="10800000">
              <a:off x="6432499" y="5366349"/>
              <a:ext cx="791400" cy="757800"/>
            </a:xfrm>
            <a:prstGeom prst="diagStrip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3"/>
          <p:cNvSpPr/>
          <p:nvPr/>
        </p:nvSpPr>
        <p:spPr>
          <a:xfrm>
            <a:off x="4843125" y="5817252"/>
            <a:ext cx="960600" cy="960600"/>
          </a:xfrm>
          <a:prstGeom prst="star16">
            <a:avLst>
              <a:gd name="adj" fmla="val 38148"/>
            </a:avLst>
          </a:prstGeom>
          <a:solidFill>
            <a:srgbClr val="0B539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3250" y="2372679"/>
            <a:ext cx="2178900" cy="3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Great Vibes</vt:lpstr>
      <vt:lpstr>Arial</vt:lpstr>
      <vt:lpstr>Spectral</vt:lpstr>
      <vt:lpstr>Lexend</vt:lpstr>
      <vt:lpstr>Georgia</vt:lpstr>
      <vt:lpstr>Lora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2</cp:revision>
  <dcterms:modified xsi:type="dcterms:W3CDTF">2024-07-26T10:25:12Z</dcterms:modified>
</cp:coreProperties>
</file>