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Georgia" panose="02040502050405020303" pitchFamily="18" charset="0"/>
      <p:regular r:id="rId4"/>
      <p:bold r:id="rId5"/>
      <p:italic r:id="rId6"/>
      <p:boldItalic r:id="rId7"/>
    </p:embeddedFont>
    <p:embeddedFont>
      <p:font typeface="Great Vibes" pitchFamily="2" charset="0"/>
      <p:regular r:id="rId8"/>
    </p:embeddedFont>
    <p:embeddedFont>
      <p:font typeface="Lexend" panose="020B0604020202020204" charset="0"/>
      <p:regular r:id="rId9"/>
      <p:bold r:id="rId10"/>
    </p:embeddedFont>
    <p:embeddedFont>
      <p:font typeface="Lora" pitchFamily="2" charset="0"/>
      <p:regular r:id="rId11"/>
      <p:bold r:id="rId12"/>
      <p:italic r:id="rId13"/>
      <p:boldItalic r:id="rId14"/>
    </p:embeddedFont>
    <p:embeddedFont>
      <p:font typeface="Spectral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86000" y="163050"/>
            <a:ext cx="10320000" cy="723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2710" t="18829" r="2861" b="22402"/>
          <a:stretch/>
        </p:blipFill>
        <p:spPr>
          <a:xfrm>
            <a:off x="312000" y="287375"/>
            <a:ext cx="10067999" cy="698525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503175" y="730625"/>
            <a:ext cx="76857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9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CERTIFICATE OF ORDINATION</a:t>
            </a:r>
            <a:endParaRPr sz="39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">
              <a:solidFill>
                <a:srgbClr val="0C343D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511750" y="1463500"/>
            <a:ext cx="566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D4AF37"/>
                </a:solidFill>
                <a:latin typeface="Georgia"/>
                <a:ea typeface="Georgia"/>
                <a:cs typeface="Georgia"/>
                <a:sym typeface="Georgia"/>
              </a:rPr>
              <a:t>THIS IS CERTIFIES THAT</a:t>
            </a:r>
            <a:endParaRPr sz="23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2050675" y="3191425"/>
            <a:ext cx="644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/>
          <p:nvPr/>
        </p:nvSpPr>
        <p:spPr>
          <a:xfrm>
            <a:off x="2689400" y="2152575"/>
            <a:ext cx="53133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900" b="1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rPr>
              <a:t>Recipient Name</a:t>
            </a:r>
            <a:endParaRPr sz="2300">
              <a:solidFill>
                <a:schemeClr val="dk1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987800" y="3272475"/>
            <a:ext cx="87165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689400" y="3846900"/>
            <a:ext cx="5313300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900" b="1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rPr>
              <a:t>Paster</a:t>
            </a:r>
            <a:endParaRPr sz="2300">
              <a:solidFill>
                <a:schemeClr val="dk1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987800" y="4823100"/>
            <a:ext cx="87165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9060" y="5655250"/>
            <a:ext cx="578680" cy="9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675450" y="6190975"/>
            <a:ext cx="22632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Signature</a:t>
            </a:r>
            <a:endParaRPr sz="1600">
              <a:solidFill>
                <a:srgbClr val="595959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925675" y="6190975"/>
            <a:ext cx="22632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Signature</a:t>
            </a:r>
            <a:endParaRPr sz="1600">
              <a:solidFill>
                <a:srgbClr val="595959"/>
              </a:solidFill>
            </a:endParaRPr>
          </a:p>
        </p:txBody>
      </p:sp>
      <p:cxnSp>
        <p:nvCxnSpPr>
          <p:cNvPr id="66" name="Google Shape;66;p13"/>
          <p:cNvCxnSpPr/>
          <p:nvPr/>
        </p:nvCxnSpPr>
        <p:spPr>
          <a:xfrm>
            <a:off x="1898275" y="6248375"/>
            <a:ext cx="1815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13"/>
          <p:cNvCxnSpPr/>
          <p:nvPr/>
        </p:nvCxnSpPr>
        <p:spPr>
          <a:xfrm>
            <a:off x="7134350" y="6248375"/>
            <a:ext cx="1815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8650" y="1647754"/>
            <a:ext cx="2178900" cy="33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Great Vibes</vt:lpstr>
      <vt:lpstr>Lora</vt:lpstr>
      <vt:lpstr>Georgia</vt:lpstr>
      <vt:lpstr>Arial</vt:lpstr>
      <vt:lpstr>Lexend</vt:lpstr>
      <vt:lpstr>Spectral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1</cp:revision>
  <dcterms:modified xsi:type="dcterms:W3CDTF">2024-07-24T12:53:53Z</dcterms:modified>
</cp:coreProperties>
</file>