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Bebas Neue" panose="020B0606020202050201" pitchFamily="34" charset="0"/>
      <p:regular r:id="rId4"/>
    </p:embeddedFont>
    <p:embeddedFont>
      <p:font typeface="Comforter Brush" panose="020B0604020202020204" charset="0"/>
      <p:regular r:id="rId5"/>
    </p:embeddedFont>
    <p:embeddedFont>
      <p:font typeface="Lexend" panose="020B0604020202020204" charset="0"/>
      <p:regular r:id="rId6"/>
      <p:bold r:id="rId7"/>
    </p:embeddedFont>
    <p:embeddedFont>
      <p:font typeface="Spectral" panose="020B0604020202020204" charset="0"/>
      <p:regular r:id="rId8"/>
      <p:bold r:id="rId9"/>
      <p:italic r:id="rId10"/>
      <p:boldItalic r:id="rId11"/>
    </p:embeddedFont>
    <p:embeddedFont>
      <p:font typeface="Yellowtail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0692000" cy="75600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91250" y="162000"/>
            <a:ext cx="10293900" cy="72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81850" y="231750"/>
            <a:ext cx="10128300" cy="709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60000" y="286500"/>
            <a:ext cx="9972000" cy="6987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29750" y="337500"/>
            <a:ext cx="9816900" cy="688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F9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248600" y="1108650"/>
            <a:ext cx="7998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500">
                <a:solidFill>
                  <a:srgbClr val="7F6000"/>
                </a:solidFill>
                <a:latin typeface="Bebas Neue"/>
                <a:ea typeface="Bebas Neue"/>
                <a:cs typeface="Bebas Neue"/>
                <a:sym typeface="Bebas Neue"/>
              </a:rPr>
              <a:t>Certificate of Authenticity</a:t>
            </a:r>
            <a:endParaRPr sz="6500">
              <a:solidFill>
                <a:srgbClr val="7F6000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595959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600000" y="573750"/>
            <a:ext cx="25650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Artist Association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500" y="573750"/>
            <a:ext cx="556801" cy="570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3875" y="2672150"/>
            <a:ext cx="2095651" cy="299785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3026250" y="2283750"/>
            <a:ext cx="37125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This certificate certifies that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45775" y="2853799"/>
            <a:ext cx="53298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434343"/>
                </a:solidFill>
                <a:latin typeface="Yellowtail"/>
                <a:ea typeface="Yellowtail"/>
                <a:cs typeface="Yellowtail"/>
                <a:sym typeface="Yellowtail"/>
              </a:rPr>
              <a:t>Name Surname</a:t>
            </a:r>
            <a:endParaRPr sz="6400">
              <a:solidFill>
                <a:srgbClr val="434343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1206300" y="3906300"/>
            <a:ext cx="5152500" cy="0"/>
          </a:xfrm>
          <a:prstGeom prst="straightConnector1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3"/>
          <p:cNvSpPr txBox="1"/>
          <p:nvPr/>
        </p:nvSpPr>
        <p:spPr>
          <a:xfrm>
            <a:off x="611100" y="4032700"/>
            <a:ext cx="66027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5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595959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950625" y="6542800"/>
            <a:ext cx="231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Founder</a:t>
            </a:r>
            <a:endParaRPr sz="1600" b="1">
              <a:solidFill>
                <a:srgbClr val="595959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901400" y="6542800"/>
            <a:ext cx="231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Advisor</a:t>
            </a:r>
            <a:endParaRPr sz="1600" b="1">
              <a:solidFill>
                <a:srgbClr val="595959"/>
              </a:solidFill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977700" y="6113850"/>
            <a:ext cx="2225100" cy="0"/>
          </a:xfrm>
          <a:prstGeom prst="straightConnector1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3"/>
          <p:cNvCxnSpPr/>
          <p:nvPr/>
        </p:nvCxnSpPr>
        <p:spPr>
          <a:xfrm>
            <a:off x="4945050" y="6113850"/>
            <a:ext cx="2225100" cy="0"/>
          </a:xfrm>
          <a:prstGeom prst="straightConnector1">
            <a:avLst/>
          </a:prstGeom>
          <a:noFill/>
          <a:ln w="9525" cap="flat" cmpd="sng">
            <a:solidFill>
              <a:srgbClr val="21212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3"/>
          <p:cNvSpPr txBox="1"/>
          <p:nvPr/>
        </p:nvSpPr>
        <p:spPr>
          <a:xfrm>
            <a:off x="950625" y="6129400"/>
            <a:ext cx="231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Lily Rose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901400" y="6129400"/>
            <a:ext cx="231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David Cooper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950625" y="5331100"/>
            <a:ext cx="231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595959"/>
                </a:solidFill>
                <a:latin typeface="Comforter Brush"/>
                <a:ea typeface="Comforter Brush"/>
                <a:cs typeface="Comforter Brush"/>
                <a:sym typeface="Comforter Brush"/>
              </a:rPr>
              <a:t>Lily Rose</a:t>
            </a:r>
            <a:endParaRPr sz="3600">
              <a:solidFill>
                <a:srgbClr val="595959"/>
              </a:solidFill>
              <a:latin typeface="Comforter Brush"/>
              <a:ea typeface="Comforter Brush"/>
              <a:cs typeface="Comforter Brush"/>
              <a:sym typeface="Comforter Brush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4901400" y="5488600"/>
            <a:ext cx="23124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595959"/>
                </a:solidFill>
                <a:latin typeface="Comforter Brush"/>
                <a:ea typeface="Comforter Brush"/>
                <a:cs typeface="Comforter Brush"/>
                <a:sym typeface="Comforter Brush"/>
              </a:rPr>
              <a:t>David Cooper</a:t>
            </a:r>
            <a:endParaRPr sz="2800">
              <a:solidFill>
                <a:srgbClr val="595959"/>
              </a:solidFill>
              <a:latin typeface="Comforter Brush"/>
              <a:ea typeface="Comforter Brush"/>
              <a:cs typeface="Comforter Brush"/>
              <a:sym typeface="Comforter Brush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2250" y="2235279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Spectral</vt:lpstr>
      <vt:lpstr>Comforter Brush</vt:lpstr>
      <vt:lpstr>Lexend</vt:lpstr>
      <vt:lpstr>Bebas Neue</vt:lpstr>
      <vt:lpstr>Yellowtail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2024-07-25T10:58:45Z</dcterms:modified>
</cp:coreProperties>
</file>