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6858000" cy="9144000"/>
  <p:embeddedFontLst>
    <p:embeddedFont>
      <p:font typeface="Merriweather" panose="00000500000000000000" pitchFamily="2" charset="0"/>
      <p:regular r:id="rId4"/>
      <p:bold r:id="rId5"/>
      <p:italic r:id="rId6"/>
      <p:boldItalic r:id="rId7"/>
    </p:embeddedFont>
    <p:embeddedFont>
      <p:font typeface="Roboto Serif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536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l="990" t="1860" r="902" b="1725"/>
          <a:stretch/>
        </p:blipFill>
        <p:spPr>
          <a:xfrm rot="5400000">
            <a:off x="1561869" y="-1561868"/>
            <a:ext cx="7571245" cy="10694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1878762" y="-1099038"/>
            <a:ext cx="6930000" cy="975807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485050" y="810000"/>
            <a:ext cx="77175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 b="1">
                <a:solidFill>
                  <a:schemeClr val="dk2"/>
                </a:solidFill>
                <a:latin typeface="Merriweather"/>
                <a:ea typeface="Merriweather"/>
                <a:cs typeface="Merriweather"/>
                <a:sym typeface="Merriweather"/>
              </a:rPr>
              <a:t>Certificate of Adoption</a:t>
            </a:r>
            <a:endParaRPr sz="5100" b="1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32500" y="1743600"/>
            <a:ext cx="6030000" cy="5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This is to certify that </a:t>
            </a:r>
            <a:endParaRPr sz="2500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>
            <a:off x="2430000" y="2840100"/>
            <a:ext cx="59739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13"/>
          <p:cNvSpPr txBox="1"/>
          <p:nvPr/>
        </p:nvSpPr>
        <p:spPr>
          <a:xfrm>
            <a:off x="2332500" y="3048600"/>
            <a:ext cx="6030000" cy="5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Has officially been adopted by</a:t>
            </a:r>
            <a:endParaRPr sz="2500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2430000" y="3985050"/>
            <a:ext cx="59739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1" name="Google Shape;61;p13"/>
          <p:cNvSpPr txBox="1"/>
          <p:nvPr/>
        </p:nvSpPr>
        <p:spPr>
          <a:xfrm>
            <a:off x="954171" y="4556100"/>
            <a:ext cx="1091100" cy="5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On the </a:t>
            </a:r>
            <a:endParaRPr sz="2200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2045275" y="4882500"/>
            <a:ext cx="17214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3"/>
          <p:cNvSpPr txBox="1"/>
          <p:nvPr/>
        </p:nvSpPr>
        <p:spPr>
          <a:xfrm>
            <a:off x="3912921" y="4556100"/>
            <a:ext cx="1091100" cy="5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Day of</a:t>
            </a:r>
            <a:endParaRPr sz="2200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cxnSp>
        <p:nvCxnSpPr>
          <p:cNvPr id="64" name="Google Shape;64;p13"/>
          <p:cNvCxnSpPr/>
          <p:nvPr/>
        </p:nvCxnSpPr>
        <p:spPr>
          <a:xfrm>
            <a:off x="5004025" y="4882500"/>
            <a:ext cx="17214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65;p13"/>
          <p:cNvSpPr txBox="1"/>
          <p:nvPr/>
        </p:nvSpPr>
        <p:spPr>
          <a:xfrm>
            <a:off x="6871671" y="4556100"/>
            <a:ext cx="1091100" cy="5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Year</a:t>
            </a:r>
            <a:endParaRPr sz="2200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>
            <a:off x="7962775" y="4882500"/>
            <a:ext cx="17214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Google Shape;67;p13"/>
          <p:cNvSpPr txBox="1"/>
          <p:nvPr/>
        </p:nvSpPr>
        <p:spPr>
          <a:xfrm>
            <a:off x="1488750" y="5321100"/>
            <a:ext cx="7717500" cy="7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Granting herewith all the rights and privileges as member of the family</a:t>
            </a:r>
            <a:endParaRPr sz="2100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079325" y="6491100"/>
            <a:ext cx="1500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Signed</a:t>
            </a:r>
            <a:endParaRPr sz="2200" b="1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6990300" y="6491100"/>
            <a:ext cx="1500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dk1"/>
                </a:solidFill>
                <a:latin typeface="Roboto Serif"/>
                <a:ea typeface="Roboto Serif"/>
                <a:cs typeface="Roboto Serif"/>
                <a:sym typeface="Roboto Serif"/>
              </a:rPr>
              <a:t>Signed</a:t>
            </a:r>
            <a:endParaRPr sz="2200" b="1">
              <a:solidFill>
                <a:schemeClr val="dk2"/>
              </a:solidFill>
              <a:latin typeface="Roboto Serif"/>
              <a:ea typeface="Roboto Serif"/>
              <a:cs typeface="Roboto Serif"/>
              <a:sym typeface="Roboto Serif"/>
            </a:endParaRPr>
          </a:p>
        </p:txBody>
      </p:sp>
      <p:cxnSp>
        <p:nvCxnSpPr>
          <p:cNvPr id="70" name="Google Shape;70;p13"/>
          <p:cNvCxnSpPr/>
          <p:nvPr/>
        </p:nvCxnSpPr>
        <p:spPr>
          <a:xfrm>
            <a:off x="1969075" y="6491100"/>
            <a:ext cx="17214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" name="Google Shape;71;p13"/>
          <p:cNvCxnSpPr/>
          <p:nvPr/>
        </p:nvCxnSpPr>
        <p:spPr>
          <a:xfrm>
            <a:off x="6871675" y="6491100"/>
            <a:ext cx="1721400" cy="0"/>
          </a:xfrm>
          <a:prstGeom prst="straightConnector1">
            <a:avLst/>
          </a:prstGeom>
          <a:noFill/>
          <a:ln w="28575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2" name="Google Shape;7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95200" y="6198600"/>
            <a:ext cx="2571750" cy="40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Merriweather</vt:lpstr>
      <vt:lpstr>Arial</vt:lpstr>
      <vt:lpstr>Roboto Serif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QM22019</cp:lastModifiedBy>
  <cp:revision>1</cp:revision>
  <dcterms:modified xsi:type="dcterms:W3CDTF">2024-07-23T12:21:25Z</dcterms:modified>
</cp:coreProperties>
</file>