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Merriweather" panose="00000500000000000000" pitchFamily="2" charset="0"/>
      <p:regular r:id="rId4"/>
      <p:bold r:id="rId5"/>
      <p:italic r:id="rId6"/>
      <p:boldItalic r:id="rId7"/>
    </p:embeddedFont>
    <p:embeddedFont>
      <p:font typeface="Roboto Serif" panose="020B060402020202020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l="990" t="1860" r="902" b="1725"/>
          <a:stretch/>
        </p:blipFill>
        <p:spPr>
          <a:xfrm rot="5400000">
            <a:off x="1561869" y="-1561868"/>
            <a:ext cx="7571245" cy="10694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1878762" y="-1099038"/>
            <a:ext cx="6930000" cy="9758077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485050" y="810000"/>
            <a:ext cx="77175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 b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Certificate of Adoption</a:t>
            </a:r>
            <a:endParaRPr sz="5100" b="1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332500" y="1743600"/>
            <a:ext cx="6030000" cy="5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This is to certify that </a:t>
            </a:r>
            <a:endParaRPr sz="25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cxnSp>
        <p:nvCxnSpPr>
          <p:cNvPr id="58" name="Google Shape;58;p13"/>
          <p:cNvCxnSpPr/>
          <p:nvPr/>
        </p:nvCxnSpPr>
        <p:spPr>
          <a:xfrm>
            <a:off x="2430000" y="2840100"/>
            <a:ext cx="5973900" cy="0"/>
          </a:xfrm>
          <a:prstGeom prst="straightConnector1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Google Shape;59;p13"/>
          <p:cNvSpPr txBox="1"/>
          <p:nvPr/>
        </p:nvSpPr>
        <p:spPr>
          <a:xfrm>
            <a:off x="2332500" y="3048600"/>
            <a:ext cx="6030000" cy="5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Has officially been adopted by</a:t>
            </a:r>
            <a:endParaRPr sz="25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2430000" y="3985050"/>
            <a:ext cx="5973900" cy="0"/>
          </a:xfrm>
          <a:prstGeom prst="straightConnector1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61;p13"/>
          <p:cNvSpPr txBox="1"/>
          <p:nvPr/>
        </p:nvSpPr>
        <p:spPr>
          <a:xfrm>
            <a:off x="954171" y="4556100"/>
            <a:ext cx="1091100" cy="5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On the </a:t>
            </a:r>
            <a:endParaRPr sz="22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cxnSp>
        <p:nvCxnSpPr>
          <p:cNvPr id="62" name="Google Shape;62;p13"/>
          <p:cNvCxnSpPr/>
          <p:nvPr/>
        </p:nvCxnSpPr>
        <p:spPr>
          <a:xfrm>
            <a:off x="2045275" y="4882500"/>
            <a:ext cx="1721400" cy="0"/>
          </a:xfrm>
          <a:prstGeom prst="straightConnector1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Google Shape;63;p13"/>
          <p:cNvSpPr txBox="1"/>
          <p:nvPr/>
        </p:nvSpPr>
        <p:spPr>
          <a:xfrm>
            <a:off x="3912921" y="4556100"/>
            <a:ext cx="1091100" cy="5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Day of</a:t>
            </a:r>
            <a:endParaRPr sz="22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cxnSp>
        <p:nvCxnSpPr>
          <p:cNvPr id="64" name="Google Shape;64;p13"/>
          <p:cNvCxnSpPr/>
          <p:nvPr/>
        </p:nvCxnSpPr>
        <p:spPr>
          <a:xfrm>
            <a:off x="5004025" y="4882500"/>
            <a:ext cx="1721400" cy="0"/>
          </a:xfrm>
          <a:prstGeom prst="straightConnector1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" name="Google Shape;65;p13"/>
          <p:cNvSpPr txBox="1"/>
          <p:nvPr/>
        </p:nvSpPr>
        <p:spPr>
          <a:xfrm>
            <a:off x="6871671" y="4556100"/>
            <a:ext cx="1091100" cy="5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Year</a:t>
            </a:r>
            <a:endParaRPr sz="22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cxnSp>
        <p:nvCxnSpPr>
          <p:cNvPr id="66" name="Google Shape;66;p13"/>
          <p:cNvCxnSpPr/>
          <p:nvPr/>
        </p:nvCxnSpPr>
        <p:spPr>
          <a:xfrm>
            <a:off x="7962775" y="4882500"/>
            <a:ext cx="1721400" cy="0"/>
          </a:xfrm>
          <a:prstGeom prst="straightConnector1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67;p13"/>
          <p:cNvSpPr txBox="1"/>
          <p:nvPr/>
        </p:nvSpPr>
        <p:spPr>
          <a:xfrm>
            <a:off x="1488750" y="5321100"/>
            <a:ext cx="77175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Granting herewith all the rights and privileges as member of the family</a:t>
            </a:r>
            <a:endParaRPr sz="21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2079325" y="6491100"/>
            <a:ext cx="150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Signed</a:t>
            </a:r>
            <a:endParaRPr sz="2200" b="1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6990300" y="6491100"/>
            <a:ext cx="150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Signed</a:t>
            </a:r>
            <a:endParaRPr sz="2200" b="1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cxnSp>
        <p:nvCxnSpPr>
          <p:cNvPr id="70" name="Google Shape;70;p13"/>
          <p:cNvCxnSpPr/>
          <p:nvPr/>
        </p:nvCxnSpPr>
        <p:spPr>
          <a:xfrm>
            <a:off x="1969075" y="6491100"/>
            <a:ext cx="1721400" cy="0"/>
          </a:xfrm>
          <a:prstGeom prst="straightConnector1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71;p13"/>
          <p:cNvCxnSpPr/>
          <p:nvPr/>
        </p:nvCxnSpPr>
        <p:spPr>
          <a:xfrm>
            <a:off x="6871675" y="6491100"/>
            <a:ext cx="1721400" cy="0"/>
          </a:xfrm>
          <a:prstGeom prst="straightConnector1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2" name="Google Shape;7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95200" y="6198600"/>
            <a:ext cx="2571750" cy="4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Custom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Merriweather</vt:lpstr>
      <vt:lpstr>Arial</vt:lpstr>
      <vt:lpstr>Roboto Serif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2024-07-23T12:21:25Z</dcterms:modified>
</cp:coreProperties>
</file>