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"/>
  </p:notesMasterIdLst>
  <p:sldIdLst>
    <p:sldId id="256" r:id="rId2"/>
  </p:sldIdLst>
  <p:sldSz cx="10691813" cy="7559675"/>
  <p:notesSz cx="6858000" cy="9144000"/>
  <p:embeddedFontLst>
    <p:embeddedFont>
      <p:font typeface="Alex Brush" pitchFamily="2" charset="0"/>
      <p:regular r:id="rId4"/>
    </p:embeddedFont>
    <p:embeddedFont>
      <p:font typeface="Dancing Script" pitchFamily="2" charset="0"/>
      <p:regular r:id="rId5"/>
      <p:bold r:id="rId6"/>
    </p:embeddedFont>
    <p:embeddedFont>
      <p:font typeface="Pacifico" panose="00000500000000000000" pitchFamily="2" charset="0"/>
      <p:regular r:id="rId7"/>
    </p:embeddedFont>
    <p:embeddedFont>
      <p:font typeface="Roboto Serif" panose="020B0604020202020204" charset="0"/>
      <p:regular r:id="rId8"/>
      <p:bold r:id="rId9"/>
      <p:italic r:id="rId10"/>
      <p:boldItalic r:id="rId1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747775"/>
          </p15:clr>
        </p15:guide>
        <p15:guide id="2" pos="3368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1536" y="90"/>
      </p:cViewPr>
      <p:guideLst>
        <p:guide orient="horz" pos="2381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ableStyles" Target="tableStyle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004515" y="685800"/>
            <a:ext cx="48495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515" y="685800"/>
            <a:ext cx="48495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64478" y="1094388"/>
            <a:ext cx="9963000" cy="3016800"/>
          </a:xfrm>
          <a:prstGeom prst="rect">
            <a:avLst/>
          </a:prstGeom>
        </p:spPr>
        <p:txBody>
          <a:bodyPr spcFirstLastPara="1" wrap="square" lIns="116050" tIns="116050" rIns="116050" bIns="11605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1pPr>
            <a:lvl2pPr lvl="1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2pPr>
            <a:lvl3pPr lvl="2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3pPr>
            <a:lvl4pPr lvl="3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4pPr>
            <a:lvl5pPr lvl="4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5pPr>
            <a:lvl6pPr lvl="5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6pPr>
            <a:lvl7pPr lvl="6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7pPr>
            <a:lvl8pPr lvl="7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8pPr>
            <a:lvl9pPr lvl="8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64468" y="4165643"/>
            <a:ext cx="9963000" cy="11649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64468" y="1625801"/>
            <a:ext cx="9963000" cy="2886000"/>
          </a:xfrm>
          <a:prstGeom prst="rect">
            <a:avLst/>
          </a:prstGeom>
        </p:spPr>
        <p:txBody>
          <a:bodyPr spcFirstLastPara="1" wrap="square" lIns="116050" tIns="116050" rIns="116050" bIns="11605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64468" y="4633192"/>
            <a:ext cx="9963000" cy="19119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rmAutofit/>
          </a:bodyPr>
          <a:lstStyle>
            <a:lvl1pPr marL="457200" lvl="0" indent="-374650" algn="ctr"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marL="914400" lvl="1" indent="-34290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64468" y="3161354"/>
            <a:ext cx="9963000" cy="12372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64468" y="1693927"/>
            <a:ext cx="9963000" cy="50214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rmAutofit/>
          </a:bodyPr>
          <a:lstStyle>
            <a:lvl1pPr marL="457200" lvl="0" indent="-374650"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64468" y="1693927"/>
            <a:ext cx="4677000" cy="50214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5650483" y="1693927"/>
            <a:ext cx="4677000" cy="50214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64468" y="816630"/>
            <a:ext cx="3283500" cy="1110600"/>
          </a:xfrm>
          <a:prstGeom prst="rect">
            <a:avLst/>
          </a:prstGeom>
        </p:spPr>
        <p:txBody>
          <a:bodyPr spcFirstLastPara="1" wrap="square" lIns="116050" tIns="116050" rIns="116050" bIns="116050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64468" y="2042457"/>
            <a:ext cx="3283500" cy="46731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rmAutofit/>
          </a:bodyPr>
          <a:lstStyle>
            <a:lvl1pPr marL="457200" lvl="0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marL="914400" lvl="1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573245" y="661638"/>
            <a:ext cx="7445700" cy="60126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1pPr>
            <a:lvl2pPr lvl="1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2pPr>
            <a:lvl3pPr lvl="2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3pPr>
            <a:lvl4pPr lvl="3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4pPr>
            <a:lvl5pPr lvl="4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5pPr>
            <a:lvl6pPr lvl="5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6pPr>
            <a:lvl7pPr lvl="6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7pPr>
            <a:lvl8pPr lvl="7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8pPr>
            <a:lvl9pPr lvl="8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5346000" y="-184"/>
            <a:ext cx="5346000" cy="756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16050" tIns="116050" rIns="116050" bIns="1160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10447" y="1812541"/>
            <a:ext cx="4730100" cy="2178600"/>
          </a:xfrm>
          <a:prstGeom prst="rect">
            <a:avLst/>
          </a:prstGeom>
        </p:spPr>
        <p:txBody>
          <a:bodyPr spcFirstLastPara="1" wrap="square" lIns="116050" tIns="116050" rIns="116050" bIns="11605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1pPr>
            <a:lvl2pPr lvl="1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2pPr>
            <a:lvl3pPr lvl="2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3pPr>
            <a:lvl4pPr lvl="3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4pPr>
            <a:lvl5pPr lvl="4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5pPr>
            <a:lvl6pPr lvl="5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6pPr>
            <a:lvl7pPr lvl="6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7pPr>
            <a:lvl8pPr lvl="7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8pPr>
            <a:lvl9pPr lvl="8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10447" y="4120005"/>
            <a:ext cx="4730100" cy="18153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5775715" y="1064257"/>
            <a:ext cx="4486500" cy="54312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marL="457200" lvl="0" indent="-374650"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64468" y="6218168"/>
            <a:ext cx="7014300" cy="8895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50" tIns="116050" rIns="116050" bIns="11605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64468" y="1693927"/>
            <a:ext cx="9963000" cy="50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50" tIns="116050" rIns="116050" bIns="116050" anchor="t" anchorCtr="0">
            <a:normAutofit/>
          </a:bodyPr>
          <a:lstStyle>
            <a:lvl1pPr marL="457200" lvl="0" indent="-3746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Char char="●"/>
              <a:defRPr sz="2300">
                <a:solidFill>
                  <a:schemeClr val="dk2"/>
                </a:solidFill>
              </a:defRPr>
            </a:lvl1pPr>
            <a:lvl2pPr marL="914400" lvl="1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2pPr>
            <a:lvl3pPr marL="1371600" lvl="2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3pPr>
            <a:lvl4pPr marL="1828800" lvl="3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4pPr>
            <a:lvl5pPr marL="2286000" lvl="4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5pPr>
            <a:lvl6pPr marL="2743200" lvl="5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6pPr>
            <a:lvl7pPr marL="3200400" lvl="6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7pPr>
            <a:lvl8pPr marL="3657600" lvl="7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8pPr>
            <a:lvl9pPr marL="4114800" lvl="8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50" tIns="116050" rIns="116050" bIns="116050" anchor="ctr" anchorCtr="0">
            <a:norm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 t="13292"/>
          <a:stretch/>
        </p:blipFill>
        <p:spPr>
          <a:xfrm>
            <a:off x="0" y="0"/>
            <a:ext cx="10691999" cy="7560003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/>
          <p:nvPr/>
        </p:nvSpPr>
        <p:spPr>
          <a:xfrm>
            <a:off x="857250" y="562500"/>
            <a:ext cx="8977500" cy="6300000"/>
          </a:xfrm>
          <a:prstGeom prst="roundRect">
            <a:avLst>
              <a:gd name="adj" fmla="val 10679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4">
            <a:alphaModFix amt="6000"/>
          </a:blip>
          <a:stretch>
            <a:fillRect/>
          </a:stretch>
        </p:blipFill>
        <p:spPr>
          <a:xfrm>
            <a:off x="3852000" y="2410025"/>
            <a:ext cx="2988001" cy="273995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/>
          <p:nvPr/>
        </p:nvSpPr>
        <p:spPr>
          <a:xfrm>
            <a:off x="1674825" y="809850"/>
            <a:ext cx="7342200" cy="111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300">
                <a:solidFill>
                  <a:schemeClr val="dk2"/>
                </a:solidFill>
                <a:latin typeface="Pacifico"/>
                <a:ea typeface="Pacifico"/>
                <a:cs typeface="Pacifico"/>
                <a:sym typeface="Pacifico"/>
              </a:rPr>
              <a:t>Certificate of Birth</a:t>
            </a:r>
            <a:endParaRPr sz="5300">
              <a:solidFill>
                <a:schemeClr val="dk2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3633750" y="1999925"/>
            <a:ext cx="3690000" cy="56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300">
                <a:solidFill>
                  <a:schemeClr val="dk2"/>
                </a:solidFill>
                <a:latin typeface="Roboto Serif"/>
                <a:ea typeface="Roboto Serif"/>
                <a:cs typeface="Roboto Serif"/>
                <a:sym typeface="Roboto Serif"/>
              </a:rPr>
              <a:t>This is to certify that </a:t>
            </a:r>
            <a:endParaRPr sz="2500">
              <a:solidFill>
                <a:schemeClr val="dk2"/>
              </a:solidFill>
              <a:latin typeface="Roboto Serif"/>
              <a:ea typeface="Roboto Serif"/>
              <a:cs typeface="Roboto Serif"/>
              <a:sym typeface="Roboto Serif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chemeClr val="dk2"/>
              </a:solidFill>
            </a:endParaRPr>
          </a:p>
        </p:txBody>
      </p:sp>
      <p:cxnSp>
        <p:nvCxnSpPr>
          <p:cNvPr id="59" name="Google Shape;59;p13"/>
          <p:cNvCxnSpPr/>
          <p:nvPr/>
        </p:nvCxnSpPr>
        <p:spPr>
          <a:xfrm>
            <a:off x="2470350" y="3144900"/>
            <a:ext cx="6495900" cy="0"/>
          </a:xfrm>
          <a:prstGeom prst="straightConnector1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0" name="Google Shape;60;p13"/>
          <p:cNvSpPr txBox="1"/>
          <p:nvPr/>
        </p:nvSpPr>
        <p:spPr>
          <a:xfrm>
            <a:off x="1406250" y="2719950"/>
            <a:ext cx="1035000" cy="56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2"/>
                </a:solidFill>
                <a:latin typeface="Roboto Serif"/>
                <a:ea typeface="Roboto Serif"/>
                <a:cs typeface="Roboto Serif"/>
                <a:sym typeface="Roboto Serif"/>
              </a:rPr>
              <a:t>Name</a:t>
            </a:r>
            <a:endParaRPr sz="2000">
              <a:solidFill>
                <a:schemeClr val="dk2"/>
              </a:solidFill>
              <a:latin typeface="Roboto Serif"/>
              <a:ea typeface="Roboto Serif"/>
              <a:cs typeface="Roboto Serif"/>
              <a:sym typeface="Roboto Serif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chemeClr val="dk2"/>
              </a:solidFill>
            </a:endParaRPr>
          </a:p>
        </p:txBody>
      </p:sp>
      <p:sp>
        <p:nvSpPr>
          <p:cNvPr id="61" name="Google Shape;61;p13"/>
          <p:cNvSpPr txBox="1"/>
          <p:nvPr/>
        </p:nvSpPr>
        <p:spPr>
          <a:xfrm>
            <a:off x="1406250" y="3298800"/>
            <a:ext cx="2445900" cy="56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2"/>
                </a:solidFill>
                <a:latin typeface="Roboto Serif"/>
                <a:ea typeface="Roboto Serif"/>
                <a:cs typeface="Roboto Serif"/>
                <a:sym typeface="Roboto Serif"/>
              </a:rPr>
              <a:t>Was Born of the </a:t>
            </a:r>
            <a:endParaRPr sz="2000">
              <a:solidFill>
                <a:schemeClr val="dk2"/>
              </a:solidFill>
              <a:latin typeface="Roboto Serif"/>
              <a:ea typeface="Roboto Serif"/>
              <a:cs typeface="Roboto Serif"/>
              <a:sym typeface="Roboto Serif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2"/>
              </a:solidFill>
            </a:endParaRPr>
          </a:p>
        </p:txBody>
      </p:sp>
      <p:cxnSp>
        <p:nvCxnSpPr>
          <p:cNvPr id="62" name="Google Shape;62;p13"/>
          <p:cNvCxnSpPr/>
          <p:nvPr/>
        </p:nvCxnSpPr>
        <p:spPr>
          <a:xfrm>
            <a:off x="3691650" y="3735000"/>
            <a:ext cx="1946100" cy="0"/>
          </a:xfrm>
          <a:prstGeom prst="straightConnector1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3" name="Google Shape;63;p13"/>
          <p:cNvSpPr txBox="1"/>
          <p:nvPr/>
        </p:nvSpPr>
        <p:spPr>
          <a:xfrm>
            <a:off x="5576400" y="3298800"/>
            <a:ext cx="1271100" cy="56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2"/>
                </a:solidFill>
                <a:latin typeface="Roboto Serif"/>
                <a:ea typeface="Roboto Serif"/>
                <a:cs typeface="Roboto Serif"/>
                <a:sym typeface="Roboto Serif"/>
              </a:rPr>
              <a:t>Weight</a:t>
            </a:r>
            <a:endParaRPr sz="2000">
              <a:solidFill>
                <a:schemeClr val="dk2"/>
              </a:solidFill>
              <a:latin typeface="Roboto Serif"/>
              <a:ea typeface="Roboto Serif"/>
              <a:cs typeface="Roboto Serif"/>
              <a:sym typeface="Roboto Serif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chemeClr val="dk2"/>
              </a:solidFill>
            </a:endParaRPr>
          </a:p>
        </p:txBody>
      </p:sp>
      <p:cxnSp>
        <p:nvCxnSpPr>
          <p:cNvPr id="64" name="Google Shape;64;p13"/>
          <p:cNvCxnSpPr/>
          <p:nvPr/>
        </p:nvCxnSpPr>
        <p:spPr>
          <a:xfrm>
            <a:off x="6840000" y="3735000"/>
            <a:ext cx="2103900" cy="0"/>
          </a:xfrm>
          <a:prstGeom prst="straightConnector1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5" name="Google Shape;65;p13"/>
          <p:cNvSpPr txBox="1"/>
          <p:nvPr/>
        </p:nvSpPr>
        <p:spPr>
          <a:xfrm>
            <a:off x="1406250" y="3862800"/>
            <a:ext cx="2445900" cy="56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2"/>
                </a:solidFill>
                <a:latin typeface="Roboto Serif"/>
                <a:ea typeface="Roboto Serif"/>
                <a:cs typeface="Roboto Serif"/>
                <a:sym typeface="Roboto Serif"/>
              </a:rPr>
              <a:t>To the Parent</a:t>
            </a:r>
            <a:endParaRPr sz="2000">
              <a:solidFill>
                <a:schemeClr val="dk2"/>
              </a:solidFill>
              <a:latin typeface="Roboto Serif"/>
              <a:ea typeface="Roboto Serif"/>
              <a:cs typeface="Roboto Serif"/>
              <a:sym typeface="Roboto Serif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2"/>
              </a:solidFill>
            </a:endParaRPr>
          </a:p>
        </p:txBody>
      </p:sp>
      <p:cxnSp>
        <p:nvCxnSpPr>
          <p:cNvPr id="66" name="Google Shape;66;p13"/>
          <p:cNvCxnSpPr/>
          <p:nvPr/>
        </p:nvCxnSpPr>
        <p:spPr>
          <a:xfrm>
            <a:off x="3691650" y="4299000"/>
            <a:ext cx="1946100" cy="0"/>
          </a:xfrm>
          <a:prstGeom prst="straightConnector1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7" name="Google Shape;67;p13"/>
          <p:cNvSpPr txBox="1"/>
          <p:nvPr/>
        </p:nvSpPr>
        <p:spPr>
          <a:xfrm>
            <a:off x="5576400" y="3862800"/>
            <a:ext cx="1271100" cy="56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2"/>
                </a:solidFill>
                <a:latin typeface="Roboto Serif"/>
                <a:ea typeface="Roboto Serif"/>
                <a:cs typeface="Roboto Serif"/>
                <a:sym typeface="Roboto Serif"/>
              </a:rPr>
              <a:t>And</a:t>
            </a:r>
            <a:endParaRPr sz="2000">
              <a:solidFill>
                <a:schemeClr val="dk2"/>
              </a:solidFill>
              <a:latin typeface="Roboto Serif"/>
              <a:ea typeface="Roboto Serif"/>
              <a:cs typeface="Roboto Serif"/>
              <a:sym typeface="Roboto Serif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chemeClr val="dk2"/>
              </a:solidFill>
            </a:endParaRPr>
          </a:p>
        </p:txBody>
      </p:sp>
      <p:cxnSp>
        <p:nvCxnSpPr>
          <p:cNvPr id="68" name="Google Shape;68;p13"/>
          <p:cNvCxnSpPr/>
          <p:nvPr/>
        </p:nvCxnSpPr>
        <p:spPr>
          <a:xfrm>
            <a:off x="6840000" y="4299000"/>
            <a:ext cx="2092500" cy="0"/>
          </a:xfrm>
          <a:prstGeom prst="straightConnector1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9" name="Google Shape;69;p13"/>
          <p:cNvSpPr txBox="1"/>
          <p:nvPr/>
        </p:nvSpPr>
        <p:spPr>
          <a:xfrm>
            <a:off x="1406250" y="4400700"/>
            <a:ext cx="1215000" cy="56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2"/>
                </a:solidFill>
                <a:latin typeface="Roboto Serif"/>
                <a:ea typeface="Roboto Serif"/>
                <a:cs typeface="Roboto Serif"/>
                <a:sym typeface="Roboto Serif"/>
              </a:rPr>
              <a:t>Breed</a:t>
            </a:r>
            <a:endParaRPr sz="2000">
              <a:solidFill>
                <a:schemeClr val="dk2"/>
              </a:solidFill>
              <a:latin typeface="Roboto Serif"/>
              <a:ea typeface="Roboto Serif"/>
              <a:cs typeface="Roboto Serif"/>
              <a:sym typeface="Roboto Serif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2"/>
              </a:solidFill>
            </a:endParaRPr>
          </a:p>
        </p:txBody>
      </p:sp>
      <p:cxnSp>
        <p:nvCxnSpPr>
          <p:cNvPr id="70" name="Google Shape;70;p13"/>
          <p:cNvCxnSpPr/>
          <p:nvPr/>
        </p:nvCxnSpPr>
        <p:spPr>
          <a:xfrm rot="10800000" flipH="1">
            <a:off x="2812500" y="4837050"/>
            <a:ext cx="2825400" cy="1500"/>
          </a:xfrm>
          <a:prstGeom prst="straightConnector1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1" name="Google Shape;71;p13"/>
          <p:cNvSpPr txBox="1"/>
          <p:nvPr/>
        </p:nvSpPr>
        <p:spPr>
          <a:xfrm>
            <a:off x="5576400" y="4400700"/>
            <a:ext cx="1271100" cy="56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2"/>
                </a:solidFill>
                <a:latin typeface="Roboto Serif"/>
                <a:ea typeface="Roboto Serif"/>
                <a:cs typeface="Roboto Serif"/>
                <a:sym typeface="Roboto Serif"/>
              </a:rPr>
              <a:t>Gender</a:t>
            </a:r>
            <a:endParaRPr sz="2000">
              <a:solidFill>
                <a:schemeClr val="dk2"/>
              </a:solidFill>
              <a:latin typeface="Roboto Serif"/>
              <a:ea typeface="Roboto Serif"/>
              <a:cs typeface="Roboto Serif"/>
              <a:sym typeface="Roboto Serif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chemeClr val="dk2"/>
              </a:solidFill>
            </a:endParaRPr>
          </a:p>
        </p:txBody>
      </p:sp>
      <p:cxnSp>
        <p:nvCxnSpPr>
          <p:cNvPr id="72" name="Google Shape;72;p13"/>
          <p:cNvCxnSpPr/>
          <p:nvPr/>
        </p:nvCxnSpPr>
        <p:spPr>
          <a:xfrm>
            <a:off x="6840000" y="4836900"/>
            <a:ext cx="2092500" cy="0"/>
          </a:xfrm>
          <a:prstGeom prst="straightConnector1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3" name="Google Shape;73;p13"/>
          <p:cNvSpPr txBox="1"/>
          <p:nvPr/>
        </p:nvSpPr>
        <p:spPr>
          <a:xfrm>
            <a:off x="4231225" y="5524200"/>
            <a:ext cx="22293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 b="1">
                <a:solidFill>
                  <a:schemeClr val="dk2"/>
                </a:solidFill>
                <a:latin typeface="Alex Brush"/>
                <a:ea typeface="Alex Brush"/>
                <a:cs typeface="Alex Brush"/>
                <a:sym typeface="Alex Brush"/>
              </a:rPr>
              <a:t>Signature</a:t>
            </a:r>
            <a:endParaRPr sz="3100" b="1">
              <a:solidFill>
                <a:schemeClr val="dk2"/>
              </a:solidFill>
              <a:latin typeface="Alex Brush"/>
              <a:ea typeface="Alex Brush"/>
              <a:cs typeface="Alex Brush"/>
              <a:sym typeface="Alex Brush"/>
            </a:endParaRPr>
          </a:p>
        </p:txBody>
      </p:sp>
      <p:cxnSp>
        <p:nvCxnSpPr>
          <p:cNvPr id="74" name="Google Shape;74;p13"/>
          <p:cNvCxnSpPr/>
          <p:nvPr/>
        </p:nvCxnSpPr>
        <p:spPr>
          <a:xfrm>
            <a:off x="3633750" y="5509500"/>
            <a:ext cx="3307200" cy="0"/>
          </a:xfrm>
          <a:prstGeom prst="straightConnector1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5" name="Google Shape;75;p13"/>
          <p:cNvSpPr/>
          <p:nvPr/>
        </p:nvSpPr>
        <p:spPr>
          <a:xfrm>
            <a:off x="1462500" y="5343900"/>
            <a:ext cx="1215000" cy="10464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6" name="Google Shape;76;p13"/>
          <p:cNvPicPr preferRelativeResize="0"/>
          <p:nvPr/>
        </p:nvPicPr>
        <p:blipFill>
          <a:blip r:embed="rId4">
            <a:alphaModFix amt="15000"/>
          </a:blip>
          <a:stretch>
            <a:fillRect/>
          </a:stretch>
        </p:blipFill>
        <p:spPr>
          <a:xfrm>
            <a:off x="1696057" y="5502600"/>
            <a:ext cx="747894" cy="685799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3"/>
          <p:cNvSpPr txBox="1"/>
          <p:nvPr/>
        </p:nvSpPr>
        <p:spPr>
          <a:xfrm>
            <a:off x="1137475" y="6364350"/>
            <a:ext cx="1843800" cy="4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2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Puppy’s Paw Stamp</a:t>
            </a:r>
            <a:endParaRPr sz="2000" b="1">
              <a:solidFill>
                <a:schemeClr val="dk2"/>
              </a:solidFill>
              <a:latin typeface="Dancing Script"/>
              <a:ea typeface="Dancing Script"/>
              <a:cs typeface="Dancing Script"/>
              <a:sym typeface="Dancing Script"/>
            </a:endParaRPr>
          </a:p>
        </p:txBody>
      </p:sp>
      <p:pic>
        <p:nvPicPr>
          <p:cNvPr id="78" name="Google Shape;78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40000" y="5938800"/>
            <a:ext cx="2571750" cy="400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</Words>
  <Application>Microsoft Office PowerPoint</Application>
  <PresentationFormat>Custom</PresentationFormat>
  <Paragraphs>11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Roboto Serif</vt:lpstr>
      <vt:lpstr>Arial</vt:lpstr>
      <vt:lpstr>Dancing Script</vt:lpstr>
      <vt:lpstr>Pacifico</vt:lpstr>
      <vt:lpstr>Alex Brush</vt:lpstr>
      <vt:lpstr>Simple Light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QM22019</cp:lastModifiedBy>
  <cp:revision>1</cp:revision>
  <dcterms:modified xsi:type="dcterms:W3CDTF">2024-07-24T07:01:55Z</dcterms:modified>
</cp:coreProperties>
</file>