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EB Garamond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07225" tIns="107225" rIns="107225" bIns="1072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07225" tIns="107225" rIns="107225" bIns="1072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07225" tIns="107225" rIns="107225" bIns="1072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7225" tIns="107225" rIns="107225" bIns="1072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07225" tIns="107225" rIns="107225" bIns="1072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25" tIns="107225" rIns="107225" bIns="1072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25" tIns="107225" rIns="107225" bIns="107225" anchor="t" anchorCtr="0">
            <a:norm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25" tIns="107225" rIns="107225" bIns="107225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176" r="51735" b="76533"/>
          <a:stretch/>
        </p:blipFill>
        <p:spPr>
          <a:xfrm>
            <a:off x="0" y="0"/>
            <a:ext cx="10692001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245000" y="778400"/>
            <a:ext cx="19914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95959"/>
                </a:solidFill>
                <a:latin typeface="EB Garamond"/>
                <a:ea typeface="EB Garamond"/>
                <a:cs typeface="EB Garamond"/>
                <a:sym typeface="EB Garamond"/>
              </a:rPr>
              <a:t>Company Name</a:t>
            </a:r>
            <a:endParaRPr sz="2200">
              <a:solidFill>
                <a:srgbClr val="59595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675975" y="1195275"/>
            <a:ext cx="148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595959"/>
                </a:solidFill>
                <a:latin typeface="EB Garamond"/>
                <a:ea typeface="EB Garamond"/>
                <a:cs typeface="EB Garamond"/>
                <a:sym typeface="EB Garamond"/>
              </a:rPr>
              <a:t>Add Tagline</a:t>
            </a:r>
            <a:endParaRPr sz="1500">
              <a:solidFill>
                <a:srgbClr val="59595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52500" y="843350"/>
            <a:ext cx="4173900" cy="1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595959"/>
                </a:solidFill>
                <a:latin typeface="EB Garamond"/>
                <a:ea typeface="EB Garamond"/>
                <a:cs typeface="EB Garamond"/>
                <a:sym typeface="EB Garamond"/>
              </a:rPr>
              <a:t>DESTRUCTION </a:t>
            </a:r>
            <a:r>
              <a:rPr lang="en" sz="4500" b="1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CERTIFICATE</a:t>
            </a:r>
            <a:endParaRPr sz="4500" b="1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54225" y="2282588"/>
            <a:ext cx="56925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The certificate is presented to</a:t>
            </a:r>
            <a:endParaRPr sz="2300">
              <a:solidFill>
                <a:srgbClr val="595959"/>
              </a:solidFill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2868750" y="3262500"/>
            <a:ext cx="5062500" cy="0"/>
          </a:xfrm>
          <a:prstGeom prst="straightConnector1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1634700" y="3446425"/>
            <a:ext cx="73314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EB Garamond"/>
                <a:ea typeface="EB Garamond"/>
                <a:cs typeface="EB Garamond"/>
                <a:sym typeface="EB Garamond"/>
              </a:rPr>
              <a:t>I certify that all destruction methods are in compliance with internationally recognized standards.</a:t>
            </a:r>
            <a:endParaRPr sz="2300">
              <a:solidFill>
                <a:srgbClr val="595959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634700" y="4322650"/>
            <a:ext cx="73314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EB Garamond"/>
                <a:ea typeface="EB Garamond"/>
                <a:cs typeface="EB Garamond"/>
                <a:sym typeface="EB Garamond"/>
              </a:rPr>
              <a:t>Company Name </a:t>
            </a:r>
            <a:r>
              <a:rPr lang="en" sz="21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______________ </a:t>
            </a:r>
            <a:r>
              <a:rPr lang="en" sz="2100">
                <a:latin typeface="EB Garamond"/>
                <a:ea typeface="EB Garamond"/>
                <a:cs typeface="EB Garamond"/>
                <a:sym typeface="EB Garamond"/>
              </a:rPr>
              <a:t>issued by </a:t>
            </a:r>
            <a:r>
              <a:rPr lang="en" sz="21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________________</a:t>
            </a:r>
            <a:endParaRPr sz="2300">
              <a:solidFill>
                <a:srgbClr val="BF9000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597800" y="5911950"/>
            <a:ext cx="29085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595959"/>
                </a:solidFill>
                <a:latin typeface="EB Garamond"/>
                <a:ea typeface="EB Garamond"/>
                <a:cs typeface="EB Garamond"/>
                <a:sym typeface="EB Garamond"/>
              </a:rPr>
              <a:t>Date</a:t>
            </a:r>
            <a:endParaRPr sz="2100" b="1">
              <a:solidFill>
                <a:srgbClr val="59595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420800" y="5911950"/>
            <a:ext cx="2178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Certified By</a:t>
            </a:r>
            <a:endParaRPr sz="2100" b="1">
              <a:solidFill>
                <a:srgbClr val="59595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387350" y="5799900"/>
            <a:ext cx="22389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13"/>
          <p:cNvCxnSpPr/>
          <p:nvPr/>
        </p:nvCxnSpPr>
        <p:spPr>
          <a:xfrm>
            <a:off x="6932600" y="5799900"/>
            <a:ext cx="22389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650" y="5162525"/>
            <a:ext cx="1075500" cy="11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7525" y="1704704"/>
            <a:ext cx="2178900" cy="33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16850" y="902550"/>
            <a:ext cx="645500" cy="6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EB Garamond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2024-07-25T09:49:00Z</dcterms:modified>
</cp:coreProperties>
</file>