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691813" cy="7559675"/>
  <p:notesSz cx="6858000" cy="9144000"/>
  <p:embeddedFontLst>
    <p:embeddedFont>
      <p:font typeface="Alex Brush" pitchFamily="2" charset="0"/>
      <p:regular r:id="rId4"/>
    </p:embeddedFont>
    <p:embeddedFont>
      <p:font typeface="Bebas Neue" panose="020B0606020202050201" pitchFamily="34" charset="0"/>
      <p:regular r:id="rId5"/>
    </p:embeddedFont>
    <p:embeddedFont>
      <p:font typeface="EB Garamond" panose="00000500000000000000" pitchFamily="2" charset="0"/>
      <p:regular r:id="rId6"/>
      <p:bold r:id="rId7"/>
      <p:italic r:id="rId8"/>
      <p:boldItalic r:id="rId9"/>
    </p:embeddedFont>
    <p:embeddedFont>
      <p:font typeface="Lexend" panose="020B060402020202020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536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20400" y="0"/>
            <a:ext cx="1794850" cy="7580400"/>
            <a:chOff x="-20400" y="0"/>
            <a:chExt cx="1794850" cy="7580400"/>
          </a:xfrm>
        </p:grpSpPr>
        <p:sp>
          <p:nvSpPr>
            <p:cNvPr id="55" name="Google Shape;55;p13"/>
            <p:cNvSpPr/>
            <p:nvPr/>
          </p:nvSpPr>
          <p:spPr>
            <a:xfrm rot="10800000" flipH="1">
              <a:off x="-19250" y="0"/>
              <a:ext cx="1793700" cy="3800400"/>
            </a:xfrm>
            <a:prstGeom prst="rtTriangle">
              <a:avLst/>
            </a:prstGeom>
            <a:gradFill>
              <a:gsLst>
                <a:gs pos="0">
                  <a:srgbClr val="00D3E9"/>
                </a:gs>
                <a:gs pos="100000">
                  <a:srgbClr val="04596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13"/>
            <p:cNvSpPr/>
            <p:nvPr/>
          </p:nvSpPr>
          <p:spPr>
            <a:xfrm>
              <a:off x="-10800" y="3780000"/>
              <a:ext cx="1785000" cy="3800400"/>
            </a:xfrm>
            <a:prstGeom prst="rtTriangle">
              <a:avLst/>
            </a:prstGeom>
            <a:gradFill>
              <a:gsLst>
                <a:gs pos="0">
                  <a:srgbClr val="00D3E9"/>
                </a:gs>
                <a:gs pos="100000">
                  <a:srgbClr val="04596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13"/>
            <p:cNvSpPr/>
            <p:nvPr/>
          </p:nvSpPr>
          <p:spPr>
            <a:xfrm rot="5400000">
              <a:off x="-1682700" y="2955750"/>
              <a:ext cx="4973100" cy="1648500"/>
            </a:xfrm>
            <a:prstGeom prst="triangle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13"/>
            <p:cNvSpPr/>
            <p:nvPr/>
          </p:nvSpPr>
          <p:spPr>
            <a:xfrm rot="5400000">
              <a:off x="-1082100" y="3238675"/>
              <a:ext cx="3208500" cy="1082700"/>
            </a:xfrm>
            <a:prstGeom prst="triangle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  <a:effectLst>
              <a:outerShdw blurRad="571500" dist="104775" algn="bl" rotWithShape="0">
                <a:srgbClr val="000000">
                  <a:alpha val="50000"/>
                </a:srgbClr>
              </a:outerShdw>
              <a:reflection endPos="1000" dist="38100" dir="5400000" fadeDir="5400012" sy="-100000" algn="bl" rotWithShape="0"/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13"/>
          <p:cNvSpPr/>
          <p:nvPr/>
        </p:nvSpPr>
        <p:spPr>
          <a:xfrm flipH="1">
            <a:off x="8897150" y="3769625"/>
            <a:ext cx="1793700" cy="3800400"/>
          </a:xfrm>
          <a:prstGeom prst="rtTriangle">
            <a:avLst/>
          </a:prstGeom>
          <a:gradFill>
            <a:gsLst>
              <a:gs pos="0">
                <a:srgbClr val="00D3E9"/>
              </a:gs>
              <a:gs pos="100000">
                <a:srgbClr val="04596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/>
          <p:nvPr/>
        </p:nvSpPr>
        <p:spPr>
          <a:xfrm rot="10800000">
            <a:off x="8907232" y="-10375"/>
            <a:ext cx="1785000" cy="3800400"/>
          </a:xfrm>
          <a:prstGeom prst="rtTriangle">
            <a:avLst/>
          </a:prstGeom>
          <a:gradFill>
            <a:gsLst>
              <a:gs pos="0">
                <a:srgbClr val="00D3E9"/>
              </a:gs>
              <a:gs pos="100000">
                <a:srgbClr val="04596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/>
          <p:cNvSpPr/>
          <p:nvPr/>
        </p:nvSpPr>
        <p:spPr>
          <a:xfrm rot="-5400000">
            <a:off x="7381200" y="2965775"/>
            <a:ext cx="4973100" cy="1648500"/>
          </a:xfrm>
          <a:prstGeom prst="triangle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3"/>
          <p:cNvSpPr/>
          <p:nvPr/>
        </p:nvSpPr>
        <p:spPr>
          <a:xfrm rot="-5400000">
            <a:off x="8497500" y="3236600"/>
            <a:ext cx="3293400" cy="1107000"/>
          </a:xfrm>
          <a:prstGeom prst="triangle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>
            <a:outerShdw blurRad="471488" algn="bl" rotWithShape="0">
              <a:srgbClr val="000000">
                <a:alpha val="45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3"/>
          <p:cNvSpPr txBox="1"/>
          <p:nvPr/>
        </p:nvSpPr>
        <p:spPr>
          <a:xfrm>
            <a:off x="2775500" y="157700"/>
            <a:ext cx="5141100" cy="9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6500">
                <a:solidFill>
                  <a:schemeClr val="accent5"/>
                </a:solidFill>
                <a:latin typeface="EB Garamond"/>
                <a:ea typeface="EB Garamond"/>
                <a:cs typeface="EB Garamond"/>
                <a:sym typeface="EB Garamond"/>
              </a:rPr>
              <a:t>Certificate of </a:t>
            </a:r>
            <a:endParaRPr sz="2300">
              <a:solidFill>
                <a:schemeClr val="accent5"/>
              </a:solidFill>
              <a:latin typeface="EB Garamond"/>
              <a:ea typeface="EB Garamond"/>
              <a:cs typeface="EB Garamond"/>
              <a:sym typeface="EB Garamond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360500" y="1074875"/>
            <a:ext cx="7971000" cy="129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8000">
                <a:solidFill>
                  <a:srgbClr val="7F6000"/>
                </a:solidFill>
                <a:latin typeface="Bebas Neue"/>
                <a:ea typeface="Bebas Neue"/>
                <a:cs typeface="Bebas Neue"/>
                <a:sym typeface="Bebas Neue"/>
              </a:rPr>
              <a:t>PERFECT ATTENDANCE</a:t>
            </a:r>
            <a:endParaRPr sz="3800">
              <a:solidFill>
                <a:srgbClr val="595959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3139475" y="2373575"/>
            <a:ext cx="4392900" cy="4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0000"/>
                </a:solidFill>
                <a:latin typeface="Lexend"/>
                <a:ea typeface="Lexend"/>
                <a:cs typeface="Lexend"/>
                <a:sym typeface="Lexend"/>
              </a:rPr>
              <a:t>This certificate </a:t>
            </a:r>
            <a:r>
              <a:rPr lang="en" sz="2000">
                <a:latin typeface="Lexend"/>
                <a:ea typeface="Lexend"/>
                <a:cs typeface="Lexend"/>
                <a:sym typeface="Lexend"/>
              </a:rPr>
              <a:t>is presented to</a:t>
            </a:r>
            <a:endParaRPr sz="200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66" name="Google Shape;66;p13"/>
          <p:cNvCxnSpPr/>
          <p:nvPr/>
        </p:nvCxnSpPr>
        <p:spPr>
          <a:xfrm>
            <a:off x="2547225" y="3873575"/>
            <a:ext cx="5532900" cy="0"/>
          </a:xfrm>
          <a:prstGeom prst="straightConnector1">
            <a:avLst/>
          </a:prstGeom>
          <a:noFill/>
          <a:ln w="9525" cap="flat" cmpd="sng">
            <a:solidFill>
              <a:srgbClr val="21212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7" name="Google Shape;67;p13"/>
          <p:cNvSpPr txBox="1"/>
          <p:nvPr/>
        </p:nvSpPr>
        <p:spPr>
          <a:xfrm>
            <a:off x="1869625" y="4047650"/>
            <a:ext cx="6932700" cy="4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For perfect attendance throughout the academic year</a:t>
            </a:r>
            <a:endParaRPr sz="1700">
              <a:solidFill>
                <a:srgbClr val="000000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1575550" y="4542650"/>
            <a:ext cx="4905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At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</a:endParaRPr>
          </a:p>
        </p:txBody>
      </p:sp>
      <p:cxnSp>
        <p:nvCxnSpPr>
          <p:cNvPr id="69" name="Google Shape;69;p13"/>
          <p:cNvCxnSpPr/>
          <p:nvPr/>
        </p:nvCxnSpPr>
        <p:spPr>
          <a:xfrm>
            <a:off x="2068438" y="4848125"/>
            <a:ext cx="2327400" cy="0"/>
          </a:xfrm>
          <a:prstGeom prst="straightConnector1">
            <a:avLst/>
          </a:prstGeom>
          <a:noFill/>
          <a:ln w="19050" cap="flat" cmpd="sng">
            <a:solidFill>
              <a:srgbClr val="78909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" name="Google Shape;70;p13"/>
          <p:cNvSpPr txBox="1"/>
          <p:nvPr/>
        </p:nvSpPr>
        <p:spPr>
          <a:xfrm>
            <a:off x="4593301" y="4542650"/>
            <a:ext cx="14850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School this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71" name="Google Shape;71;p13"/>
          <p:cNvCxnSpPr/>
          <p:nvPr/>
        </p:nvCxnSpPr>
        <p:spPr>
          <a:xfrm>
            <a:off x="6175750" y="4848125"/>
            <a:ext cx="2485500" cy="0"/>
          </a:xfrm>
          <a:prstGeom prst="straightConnector1">
            <a:avLst/>
          </a:prstGeom>
          <a:noFill/>
          <a:ln w="19050" cap="flat" cmpd="sng">
            <a:solidFill>
              <a:srgbClr val="78909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13"/>
          <p:cNvSpPr txBox="1"/>
          <p:nvPr/>
        </p:nvSpPr>
        <p:spPr>
          <a:xfrm>
            <a:off x="1317025" y="5120700"/>
            <a:ext cx="10077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Day of</a:t>
            </a:r>
            <a:endParaRPr sz="17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700">
              <a:solidFill>
                <a:schemeClr val="dk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73" name="Google Shape;73;p13"/>
          <p:cNvCxnSpPr/>
          <p:nvPr/>
        </p:nvCxnSpPr>
        <p:spPr>
          <a:xfrm>
            <a:off x="2454888" y="5426175"/>
            <a:ext cx="2327400" cy="0"/>
          </a:xfrm>
          <a:prstGeom prst="straightConnector1">
            <a:avLst/>
          </a:prstGeom>
          <a:noFill/>
          <a:ln w="19050" cap="flat" cmpd="sng">
            <a:solidFill>
              <a:srgbClr val="78909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4" name="Google Shape;74;p13"/>
          <p:cNvSpPr txBox="1"/>
          <p:nvPr/>
        </p:nvSpPr>
        <p:spPr>
          <a:xfrm>
            <a:off x="4925525" y="5120700"/>
            <a:ext cx="1107000" cy="4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Lexend"/>
                <a:ea typeface="Lexend"/>
                <a:cs typeface="Lexend"/>
                <a:sym typeface="Lexend"/>
              </a:rPr>
              <a:t>Year of</a:t>
            </a:r>
            <a:endParaRPr sz="2000"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75" name="Google Shape;75;p13"/>
          <p:cNvCxnSpPr/>
          <p:nvPr/>
        </p:nvCxnSpPr>
        <p:spPr>
          <a:xfrm>
            <a:off x="6175750" y="5426175"/>
            <a:ext cx="2857500" cy="0"/>
          </a:xfrm>
          <a:prstGeom prst="straightConnector1">
            <a:avLst/>
          </a:prstGeom>
          <a:noFill/>
          <a:ln w="19050" cap="flat" cmpd="sng">
            <a:solidFill>
              <a:srgbClr val="78909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6" name="Google Shape;76;p13"/>
          <p:cNvSpPr txBox="1"/>
          <p:nvPr/>
        </p:nvSpPr>
        <p:spPr>
          <a:xfrm>
            <a:off x="2255400" y="6476700"/>
            <a:ext cx="16485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>
                <a:latin typeface="Alex Brush"/>
                <a:ea typeface="Alex Brush"/>
                <a:cs typeface="Alex Brush"/>
                <a:sym typeface="Alex Brush"/>
              </a:rPr>
              <a:t>Signature</a:t>
            </a:r>
            <a:endParaRPr sz="3100" b="1">
              <a:latin typeface="Alex Brush"/>
              <a:ea typeface="Alex Brush"/>
              <a:cs typeface="Alex Brush"/>
              <a:sym typeface="Alex Brush"/>
            </a:endParaRPr>
          </a:p>
        </p:txBody>
      </p:sp>
      <p:cxnSp>
        <p:nvCxnSpPr>
          <p:cNvPr id="77" name="Google Shape;77;p13"/>
          <p:cNvCxnSpPr/>
          <p:nvPr/>
        </p:nvCxnSpPr>
        <p:spPr>
          <a:xfrm>
            <a:off x="1965000" y="6462000"/>
            <a:ext cx="2074800" cy="0"/>
          </a:xfrm>
          <a:prstGeom prst="straightConnector1">
            <a:avLst/>
          </a:prstGeom>
          <a:noFill/>
          <a:ln w="28575" cap="flat" cmpd="sng">
            <a:solidFill>
              <a:srgbClr val="78909C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8" name="Google Shape;78;p13"/>
          <p:cNvSpPr txBox="1"/>
          <p:nvPr/>
        </p:nvSpPr>
        <p:spPr>
          <a:xfrm>
            <a:off x="6941725" y="6476700"/>
            <a:ext cx="1648500" cy="59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b="1">
                <a:latin typeface="Alex Brush"/>
                <a:ea typeface="Alex Brush"/>
                <a:cs typeface="Alex Brush"/>
                <a:sym typeface="Alex Brush"/>
              </a:rPr>
              <a:t>Date</a:t>
            </a:r>
            <a:endParaRPr sz="3100" b="1">
              <a:latin typeface="Alex Brush"/>
              <a:ea typeface="Alex Brush"/>
              <a:cs typeface="Alex Brush"/>
              <a:sym typeface="Alex Brush"/>
            </a:endParaRPr>
          </a:p>
        </p:txBody>
      </p:sp>
      <p:cxnSp>
        <p:nvCxnSpPr>
          <p:cNvPr id="79" name="Google Shape;79;p13"/>
          <p:cNvCxnSpPr/>
          <p:nvPr/>
        </p:nvCxnSpPr>
        <p:spPr>
          <a:xfrm>
            <a:off x="6727525" y="6462000"/>
            <a:ext cx="2074800" cy="0"/>
          </a:xfrm>
          <a:prstGeom prst="straightConnector1">
            <a:avLst/>
          </a:prstGeom>
          <a:noFill/>
          <a:ln w="28575" cap="flat" cmpd="sng">
            <a:solidFill>
              <a:srgbClr val="78909C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80" name="Google Shape;8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05774" y="5748497"/>
            <a:ext cx="1369975" cy="1570507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50050" y="2868575"/>
            <a:ext cx="2571750" cy="400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Lexend</vt:lpstr>
      <vt:lpstr>Bebas Neue</vt:lpstr>
      <vt:lpstr>Alex Brush</vt:lpstr>
      <vt:lpstr>EB Garamond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QM22019</cp:lastModifiedBy>
  <cp:revision>1</cp:revision>
  <dcterms:modified xsi:type="dcterms:W3CDTF">2024-07-25T13:00:06Z</dcterms:modified>
</cp:coreProperties>
</file>