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7157363" cy="19202400"/>
  <p:notesSz cx="6858000" cy="9144000"/>
  <p:embeddedFontLst>
    <p:embeddedFont>
      <p:font typeface="Handlee" panose="020B0604020202020204" charset="0"/>
      <p:regular r:id="rId4"/>
    </p:embeddedFont>
    <p:embeddedFont>
      <p:font typeface="Kaushan Script" panose="03060602040705080205" pitchFamily="66" charset="0"/>
      <p:regular r:id="rId5"/>
    </p:embeddedFont>
    <p:embeddedFont>
      <p:font typeface="Lora" pitchFamily="2" charset="0"/>
      <p:regular r:id="rId6"/>
      <p:bold r:id="rId7"/>
      <p:italic r:id="rId8"/>
      <p:boldItalic r:id="rId9"/>
    </p:embeddedFont>
    <p:embeddedFont>
      <p:font typeface="Oooh Baby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48">
          <p15:clr>
            <a:srgbClr val="747775"/>
          </p15:clr>
        </p15:guide>
        <p15:guide id="2" pos="85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500" y="66"/>
      </p:cViewPr>
      <p:guideLst>
        <p:guide orient="horz" pos="6048"/>
        <p:guide pos="85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25774" y="2779747"/>
            <a:ext cx="25306200" cy="7662900"/>
          </a:xfrm>
          <a:prstGeom prst="rect">
            <a:avLst/>
          </a:prstGeom>
        </p:spPr>
        <p:txBody>
          <a:bodyPr spcFirstLastPara="1" wrap="square" lIns="294800" tIns="294800" rIns="294800" bIns="294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25749" y="10580733"/>
            <a:ext cx="25306200" cy="2958900"/>
          </a:xfrm>
          <a:prstGeom prst="rect">
            <a:avLst/>
          </a:prstGeom>
        </p:spPr>
        <p:txBody>
          <a:bodyPr spcFirstLastPara="1" wrap="square" lIns="294800" tIns="294800" rIns="294800" bIns="294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25749" y="4129533"/>
            <a:ext cx="25306200" cy="7330500"/>
          </a:xfrm>
          <a:prstGeom prst="rect">
            <a:avLst/>
          </a:prstGeom>
        </p:spPr>
        <p:txBody>
          <a:bodyPr spcFirstLastPara="1" wrap="square" lIns="294800" tIns="294800" rIns="294800" bIns="294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700"/>
              <a:buNone/>
              <a:defRPr sz="3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700"/>
              <a:buNone/>
              <a:defRPr sz="38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700"/>
              <a:buNone/>
              <a:defRPr sz="38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700"/>
              <a:buNone/>
              <a:defRPr sz="38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700"/>
              <a:buNone/>
              <a:defRPr sz="38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700"/>
              <a:buNone/>
              <a:defRPr sz="38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700"/>
              <a:buNone/>
              <a:defRPr sz="38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700"/>
              <a:buNone/>
              <a:defRPr sz="38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700"/>
              <a:buNone/>
              <a:defRPr sz="38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25749" y="11768307"/>
            <a:ext cx="25306200" cy="4856400"/>
          </a:xfrm>
          <a:prstGeom prst="rect">
            <a:avLst/>
          </a:prstGeom>
        </p:spPr>
        <p:txBody>
          <a:bodyPr spcFirstLastPara="1" wrap="square" lIns="294800" tIns="294800" rIns="294800" bIns="294800" anchor="t" anchorCtr="0">
            <a:normAutofit/>
          </a:bodyPr>
          <a:lstStyle>
            <a:lvl1pPr marL="457200" lvl="0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1pPr>
            <a:lvl2pPr marL="914400" lvl="1" indent="-514350" algn="ctr">
              <a:spcBef>
                <a:spcPts val="0"/>
              </a:spcBef>
              <a:spcAft>
                <a:spcPts val="0"/>
              </a:spcAft>
              <a:buSzPts val="4500"/>
              <a:buChar char="○"/>
              <a:defRPr/>
            </a:lvl2pPr>
            <a:lvl3pPr marL="1371600" lvl="2" indent="-514350" algn="ctr">
              <a:spcBef>
                <a:spcPts val="0"/>
              </a:spcBef>
              <a:spcAft>
                <a:spcPts val="0"/>
              </a:spcAft>
              <a:buSzPts val="4500"/>
              <a:buChar char="■"/>
              <a:defRPr/>
            </a:lvl3pPr>
            <a:lvl4pPr marL="1828800" lvl="3" indent="-514350" algn="ctr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4pPr>
            <a:lvl5pPr marL="2286000" lvl="4" indent="-514350" algn="ctr">
              <a:spcBef>
                <a:spcPts val="0"/>
              </a:spcBef>
              <a:spcAft>
                <a:spcPts val="0"/>
              </a:spcAft>
              <a:buSzPts val="4500"/>
              <a:buChar char="○"/>
              <a:defRPr/>
            </a:lvl5pPr>
            <a:lvl6pPr marL="2743200" lvl="5" indent="-514350" algn="ctr">
              <a:spcBef>
                <a:spcPts val="0"/>
              </a:spcBef>
              <a:spcAft>
                <a:spcPts val="0"/>
              </a:spcAft>
              <a:buSzPts val="4500"/>
              <a:buChar char="■"/>
              <a:defRPr/>
            </a:lvl6pPr>
            <a:lvl7pPr marL="3200400" lvl="6" indent="-514350" algn="ctr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7pPr>
            <a:lvl8pPr marL="3657600" lvl="7" indent="-514350" algn="ctr">
              <a:spcBef>
                <a:spcPts val="0"/>
              </a:spcBef>
              <a:spcAft>
                <a:spcPts val="0"/>
              </a:spcAft>
              <a:buSzPts val="4500"/>
              <a:buChar char="○"/>
              <a:defRPr/>
            </a:lvl8pPr>
            <a:lvl9pPr marL="4114800" lvl="8" indent="-514350" algn="ctr">
              <a:spcBef>
                <a:spcPts val="0"/>
              </a:spcBef>
              <a:spcAft>
                <a:spcPts val="0"/>
              </a:spcAft>
              <a:buSzPts val="4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5749" y="8029840"/>
            <a:ext cx="25306200" cy="31428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25749" y="1661427"/>
            <a:ext cx="25306200" cy="2138100"/>
          </a:xfrm>
          <a:prstGeom prst="rect">
            <a:avLst/>
          </a:prstGeom>
        </p:spPr>
        <p:txBody>
          <a:bodyPr spcFirstLastPara="1" wrap="square" lIns="294800" tIns="294800" rIns="294800" bIns="294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25749" y="4302573"/>
            <a:ext cx="25306200" cy="12754500"/>
          </a:xfrm>
          <a:prstGeom prst="rect">
            <a:avLst/>
          </a:prstGeom>
        </p:spPr>
        <p:txBody>
          <a:bodyPr spcFirstLastPara="1" wrap="square" lIns="294800" tIns="294800" rIns="294800" bIns="29480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1pPr>
            <a:lvl2pPr marL="914400" lvl="1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/>
            </a:lvl2pPr>
            <a:lvl3pPr marL="1371600" lvl="2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/>
            </a:lvl3pPr>
            <a:lvl4pPr marL="1828800" lvl="3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4pPr>
            <a:lvl5pPr marL="2286000" lvl="4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/>
            </a:lvl5pPr>
            <a:lvl6pPr marL="2743200" lvl="5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/>
            </a:lvl6pPr>
            <a:lvl7pPr marL="3200400" lvl="6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7pPr>
            <a:lvl8pPr marL="3657600" lvl="7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/>
            </a:lvl8pPr>
            <a:lvl9pPr marL="4114800" lvl="8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25749" y="1661427"/>
            <a:ext cx="25306200" cy="2138100"/>
          </a:xfrm>
          <a:prstGeom prst="rect">
            <a:avLst/>
          </a:prstGeom>
        </p:spPr>
        <p:txBody>
          <a:bodyPr spcFirstLastPara="1" wrap="square" lIns="294800" tIns="294800" rIns="294800" bIns="294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25749" y="4302573"/>
            <a:ext cx="11879700" cy="12754500"/>
          </a:xfrm>
          <a:prstGeom prst="rect">
            <a:avLst/>
          </a:prstGeom>
        </p:spPr>
        <p:txBody>
          <a:bodyPr spcFirstLastPara="1" wrap="square" lIns="294800" tIns="294800" rIns="294800" bIns="294800" anchor="t" anchorCtr="0">
            <a:norm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1pPr>
            <a:lvl2pPr marL="914400" lvl="1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 sz="3900"/>
            </a:lvl2pPr>
            <a:lvl3pPr marL="1371600" lvl="2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 sz="3900"/>
            </a:lvl3pPr>
            <a:lvl4pPr marL="1828800" lvl="3" indent="-476250">
              <a:spcBef>
                <a:spcPts val="0"/>
              </a:spcBef>
              <a:spcAft>
                <a:spcPts val="0"/>
              </a:spcAft>
              <a:buSzPts val="3900"/>
              <a:buChar char="●"/>
              <a:defRPr sz="3900"/>
            </a:lvl4pPr>
            <a:lvl5pPr marL="2286000" lvl="4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 sz="3900"/>
            </a:lvl5pPr>
            <a:lvl6pPr marL="2743200" lvl="5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 sz="3900"/>
            </a:lvl6pPr>
            <a:lvl7pPr marL="3200400" lvl="6" indent="-476250">
              <a:spcBef>
                <a:spcPts val="0"/>
              </a:spcBef>
              <a:spcAft>
                <a:spcPts val="0"/>
              </a:spcAft>
              <a:buSzPts val="3900"/>
              <a:buChar char="●"/>
              <a:defRPr sz="3900"/>
            </a:lvl7pPr>
            <a:lvl8pPr marL="3657600" lvl="7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 sz="3900"/>
            </a:lvl8pPr>
            <a:lvl9pPr marL="4114800" lvl="8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 sz="3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4352225" y="4302573"/>
            <a:ext cx="11879700" cy="12754500"/>
          </a:xfrm>
          <a:prstGeom prst="rect">
            <a:avLst/>
          </a:prstGeom>
        </p:spPr>
        <p:txBody>
          <a:bodyPr spcFirstLastPara="1" wrap="square" lIns="294800" tIns="294800" rIns="294800" bIns="294800" anchor="t" anchorCtr="0">
            <a:norm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1pPr>
            <a:lvl2pPr marL="914400" lvl="1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 sz="3900"/>
            </a:lvl2pPr>
            <a:lvl3pPr marL="1371600" lvl="2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 sz="3900"/>
            </a:lvl3pPr>
            <a:lvl4pPr marL="1828800" lvl="3" indent="-476250">
              <a:spcBef>
                <a:spcPts val="0"/>
              </a:spcBef>
              <a:spcAft>
                <a:spcPts val="0"/>
              </a:spcAft>
              <a:buSzPts val="3900"/>
              <a:buChar char="●"/>
              <a:defRPr sz="3900"/>
            </a:lvl4pPr>
            <a:lvl5pPr marL="2286000" lvl="4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 sz="3900"/>
            </a:lvl5pPr>
            <a:lvl6pPr marL="2743200" lvl="5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 sz="3900"/>
            </a:lvl6pPr>
            <a:lvl7pPr marL="3200400" lvl="6" indent="-476250">
              <a:spcBef>
                <a:spcPts val="0"/>
              </a:spcBef>
              <a:spcAft>
                <a:spcPts val="0"/>
              </a:spcAft>
              <a:buSzPts val="3900"/>
              <a:buChar char="●"/>
              <a:defRPr sz="3900"/>
            </a:lvl7pPr>
            <a:lvl8pPr marL="3657600" lvl="7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 sz="3900"/>
            </a:lvl8pPr>
            <a:lvl9pPr marL="4114800" lvl="8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 sz="3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25749" y="1661427"/>
            <a:ext cx="25306200" cy="2138100"/>
          </a:xfrm>
          <a:prstGeom prst="rect">
            <a:avLst/>
          </a:prstGeom>
        </p:spPr>
        <p:txBody>
          <a:bodyPr spcFirstLastPara="1" wrap="square" lIns="294800" tIns="294800" rIns="294800" bIns="294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25749" y="2074240"/>
            <a:ext cx="8339700" cy="2821200"/>
          </a:xfrm>
          <a:prstGeom prst="rect">
            <a:avLst/>
          </a:prstGeom>
        </p:spPr>
        <p:txBody>
          <a:bodyPr spcFirstLastPara="1" wrap="square" lIns="294800" tIns="294800" rIns="294800" bIns="2948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25749" y="5187840"/>
            <a:ext cx="8339700" cy="11869800"/>
          </a:xfrm>
          <a:prstGeom prst="rect">
            <a:avLst/>
          </a:prstGeom>
        </p:spPr>
        <p:txBody>
          <a:bodyPr spcFirstLastPara="1" wrap="square" lIns="294800" tIns="294800" rIns="294800" bIns="294800" anchor="t" anchorCtr="0">
            <a:normAutofit/>
          </a:bodyPr>
          <a:lstStyle>
            <a:lvl1pPr marL="457200" lvl="0" indent="-476250">
              <a:spcBef>
                <a:spcPts val="0"/>
              </a:spcBef>
              <a:spcAft>
                <a:spcPts val="0"/>
              </a:spcAft>
              <a:buSzPts val="3900"/>
              <a:buChar char="●"/>
              <a:defRPr sz="3900"/>
            </a:lvl1pPr>
            <a:lvl2pPr marL="914400" lvl="1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 sz="3900"/>
            </a:lvl2pPr>
            <a:lvl3pPr marL="1371600" lvl="2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 sz="3900"/>
            </a:lvl3pPr>
            <a:lvl4pPr marL="1828800" lvl="3" indent="-476250">
              <a:spcBef>
                <a:spcPts val="0"/>
              </a:spcBef>
              <a:spcAft>
                <a:spcPts val="0"/>
              </a:spcAft>
              <a:buSzPts val="3900"/>
              <a:buChar char="●"/>
              <a:defRPr sz="3900"/>
            </a:lvl4pPr>
            <a:lvl5pPr marL="2286000" lvl="4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 sz="3900"/>
            </a:lvl5pPr>
            <a:lvl6pPr marL="2743200" lvl="5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 sz="3900"/>
            </a:lvl6pPr>
            <a:lvl7pPr marL="3200400" lvl="6" indent="-476250">
              <a:spcBef>
                <a:spcPts val="0"/>
              </a:spcBef>
              <a:spcAft>
                <a:spcPts val="0"/>
              </a:spcAft>
              <a:buSzPts val="3900"/>
              <a:buChar char="●"/>
              <a:defRPr sz="3900"/>
            </a:lvl7pPr>
            <a:lvl8pPr marL="3657600" lvl="7" indent="-476250">
              <a:spcBef>
                <a:spcPts val="0"/>
              </a:spcBef>
              <a:spcAft>
                <a:spcPts val="0"/>
              </a:spcAft>
              <a:buSzPts val="3900"/>
              <a:buChar char="○"/>
              <a:defRPr sz="3900"/>
            </a:lvl8pPr>
            <a:lvl9pPr marL="4114800" lvl="8" indent="-476250">
              <a:spcBef>
                <a:spcPts val="0"/>
              </a:spcBef>
              <a:spcAft>
                <a:spcPts val="0"/>
              </a:spcAft>
              <a:buSzPts val="3900"/>
              <a:buChar char="■"/>
              <a:defRPr sz="3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456042" y="1680560"/>
            <a:ext cx="18912300" cy="15272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1pPr>
            <a:lvl2pPr lvl="1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2pPr>
            <a:lvl3pPr lvl="2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3pPr>
            <a:lvl4pPr lvl="3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4pPr>
            <a:lvl5pPr lvl="4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5pPr>
            <a:lvl6pPr lvl="5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6pPr>
            <a:lvl7pPr lvl="6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7pPr>
            <a:lvl8pPr lvl="7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8pPr>
            <a:lvl9pPr lvl="8">
              <a:spcBef>
                <a:spcPts val="0"/>
              </a:spcBef>
              <a:spcAft>
                <a:spcPts val="0"/>
              </a:spcAft>
              <a:buSzPts val="15500"/>
              <a:buNone/>
              <a:defRPr sz="15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3578838" y="-467"/>
            <a:ext cx="13578900" cy="192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94800" tIns="294800" rIns="294800" bIns="294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88535" y="4603853"/>
            <a:ext cx="12014100" cy="5533800"/>
          </a:xfrm>
          <a:prstGeom prst="rect">
            <a:avLst/>
          </a:prstGeom>
        </p:spPr>
        <p:txBody>
          <a:bodyPr spcFirstLastPara="1" wrap="square" lIns="294800" tIns="294800" rIns="294800" bIns="294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88535" y="10464813"/>
            <a:ext cx="12014100" cy="4611000"/>
          </a:xfrm>
          <a:prstGeom prst="rect">
            <a:avLst/>
          </a:prstGeom>
        </p:spPr>
        <p:txBody>
          <a:bodyPr spcFirstLastPara="1" wrap="square" lIns="294800" tIns="294800" rIns="294800" bIns="294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4670312" y="2703213"/>
            <a:ext cx="11395800" cy="137949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1pPr>
            <a:lvl2pPr marL="914400" lvl="1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/>
            </a:lvl2pPr>
            <a:lvl3pPr marL="1371600" lvl="2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/>
            </a:lvl3pPr>
            <a:lvl4pPr marL="1828800" lvl="3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4pPr>
            <a:lvl5pPr marL="2286000" lvl="4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/>
            </a:lvl5pPr>
            <a:lvl6pPr marL="2743200" lvl="5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/>
            </a:lvl6pPr>
            <a:lvl7pPr marL="3200400" lvl="6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7pPr>
            <a:lvl8pPr marL="3657600" lvl="7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/>
            </a:lvl8pPr>
            <a:lvl9pPr marL="4114800" lvl="8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25749" y="15794147"/>
            <a:ext cx="17816400" cy="22590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5749" y="1661427"/>
            <a:ext cx="25306200" cy="21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4800" tIns="294800" rIns="294800" bIns="294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5749" y="4302573"/>
            <a:ext cx="25306200" cy="12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4800" tIns="294800" rIns="294800" bIns="294800" anchor="t" anchorCtr="0">
            <a:normAutofit/>
          </a:bodyPr>
          <a:lstStyle>
            <a:lvl1pPr marL="457200" lvl="0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1pPr>
            <a:lvl2pPr marL="914400" lvl="1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○"/>
              <a:defRPr sz="4500">
                <a:solidFill>
                  <a:schemeClr val="dk2"/>
                </a:solidFill>
              </a:defRPr>
            </a:lvl2pPr>
            <a:lvl3pPr marL="1371600" lvl="2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■"/>
              <a:defRPr sz="4500">
                <a:solidFill>
                  <a:schemeClr val="dk2"/>
                </a:solidFill>
              </a:defRPr>
            </a:lvl3pPr>
            <a:lvl4pPr marL="1828800" lvl="3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●"/>
              <a:defRPr sz="4500">
                <a:solidFill>
                  <a:schemeClr val="dk2"/>
                </a:solidFill>
              </a:defRPr>
            </a:lvl4pPr>
            <a:lvl5pPr marL="2286000" lvl="4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○"/>
              <a:defRPr sz="4500">
                <a:solidFill>
                  <a:schemeClr val="dk2"/>
                </a:solidFill>
              </a:defRPr>
            </a:lvl5pPr>
            <a:lvl6pPr marL="2743200" lvl="5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■"/>
              <a:defRPr sz="4500">
                <a:solidFill>
                  <a:schemeClr val="dk2"/>
                </a:solidFill>
              </a:defRPr>
            </a:lvl6pPr>
            <a:lvl7pPr marL="3200400" lvl="6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●"/>
              <a:defRPr sz="4500">
                <a:solidFill>
                  <a:schemeClr val="dk2"/>
                </a:solidFill>
              </a:defRPr>
            </a:lvl7pPr>
            <a:lvl8pPr marL="3657600" lvl="7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○"/>
              <a:defRPr sz="4500">
                <a:solidFill>
                  <a:schemeClr val="dk2"/>
                </a:solidFill>
              </a:defRPr>
            </a:lvl8pPr>
            <a:lvl9pPr marL="4114800" lvl="8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■"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163195" y="17409343"/>
            <a:ext cx="1629600" cy="1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4800" tIns="294800" rIns="294800" bIns="294800" anchor="ctr" anchorCtr="0">
            <a:normAutofit/>
          </a:bodyPr>
          <a:lstStyle>
            <a:lvl1pPr lvl="0" algn="r">
              <a:buNone/>
              <a:defRPr sz="3200">
                <a:solidFill>
                  <a:schemeClr val="dk2"/>
                </a:solidFill>
              </a:defRPr>
            </a:lvl1pPr>
            <a:lvl2pPr lvl="1" algn="r">
              <a:buNone/>
              <a:defRPr sz="3200">
                <a:solidFill>
                  <a:schemeClr val="dk2"/>
                </a:solidFill>
              </a:defRPr>
            </a:lvl2pPr>
            <a:lvl3pPr lvl="2" algn="r">
              <a:buNone/>
              <a:defRPr sz="3200">
                <a:solidFill>
                  <a:schemeClr val="dk2"/>
                </a:solidFill>
              </a:defRPr>
            </a:lvl3pPr>
            <a:lvl4pPr lvl="3" algn="r">
              <a:buNone/>
              <a:defRPr sz="3200">
                <a:solidFill>
                  <a:schemeClr val="dk2"/>
                </a:solidFill>
              </a:defRPr>
            </a:lvl4pPr>
            <a:lvl5pPr lvl="4" algn="r">
              <a:buNone/>
              <a:defRPr sz="3200">
                <a:solidFill>
                  <a:schemeClr val="dk2"/>
                </a:solidFill>
              </a:defRPr>
            </a:lvl5pPr>
            <a:lvl6pPr lvl="5" algn="r">
              <a:buNone/>
              <a:defRPr sz="3200">
                <a:solidFill>
                  <a:schemeClr val="dk2"/>
                </a:solidFill>
              </a:defRPr>
            </a:lvl6pPr>
            <a:lvl7pPr lvl="6" algn="r">
              <a:buNone/>
              <a:defRPr sz="3200">
                <a:solidFill>
                  <a:schemeClr val="dk2"/>
                </a:solidFill>
              </a:defRPr>
            </a:lvl7pPr>
            <a:lvl8pPr lvl="7" algn="r">
              <a:buNone/>
              <a:defRPr sz="3200">
                <a:solidFill>
                  <a:schemeClr val="dk2"/>
                </a:solidFill>
              </a:defRPr>
            </a:lvl8pPr>
            <a:lvl9pPr lvl="8" algn="r">
              <a:buNone/>
              <a:defRPr sz="3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9361" y="12468225"/>
            <a:ext cx="2785655" cy="24068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5700" y="0"/>
            <a:ext cx="27157800" cy="19202400"/>
          </a:xfrm>
          <a:prstGeom prst="rect">
            <a:avLst/>
          </a:prstGeom>
          <a:noFill/>
          <a:ln w="228600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-5400000">
            <a:off x="3992785" y="-3992788"/>
            <a:ext cx="19202404" cy="271879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234975" y="1228725"/>
            <a:ext cx="180591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600" b="1">
                <a:solidFill>
                  <a:schemeClr val="dk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Certificate of Marriage</a:t>
            </a:r>
            <a:endParaRPr sz="12600" b="1">
              <a:solidFill>
                <a:schemeClr val="dk2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16200" y="3914775"/>
            <a:ext cx="18525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This is to certify that on the 3rd of May 2024</a:t>
            </a:r>
            <a:endParaRPr sz="6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800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371800" y="8886825"/>
            <a:ext cx="220311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100" b="1">
                <a:solidFill>
                  <a:schemeClr val="dk2"/>
                </a:solidFill>
                <a:latin typeface="Oooh Baby"/>
                <a:ea typeface="Oooh Baby"/>
                <a:cs typeface="Oooh Baby"/>
                <a:sym typeface="Oooh Baby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sz="5100" b="1">
              <a:solidFill>
                <a:schemeClr val="dk2"/>
              </a:solidFill>
              <a:latin typeface="Oooh Baby"/>
              <a:ea typeface="Oooh Baby"/>
              <a:cs typeface="Oooh Baby"/>
              <a:sym typeface="Oooh Bab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900">
              <a:solidFill>
                <a:schemeClr val="dk2"/>
              </a:solidFill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4314825" y="8458200"/>
            <a:ext cx="1871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/>
          <p:nvPr/>
        </p:nvSpPr>
        <p:spPr>
          <a:xfrm>
            <a:off x="2743350" y="6229338"/>
            <a:ext cx="216597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400">
                <a:solidFill>
                  <a:schemeClr val="dk2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Maria Hope &amp; Peter John</a:t>
            </a:r>
            <a:endParaRPr sz="14400">
              <a:solidFill>
                <a:schemeClr val="dk2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600">
              <a:solidFill>
                <a:schemeClr val="dk2"/>
              </a:solidFill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4057650" y="15944850"/>
            <a:ext cx="454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3"/>
          <p:cNvCxnSpPr/>
          <p:nvPr/>
        </p:nvCxnSpPr>
        <p:spPr>
          <a:xfrm>
            <a:off x="15963900" y="13173075"/>
            <a:ext cx="520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3"/>
          <p:cNvSpPr txBox="1"/>
          <p:nvPr/>
        </p:nvSpPr>
        <p:spPr>
          <a:xfrm>
            <a:off x="5314950" y="13258875"/>
            <a:ext cx="57150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rPr>
              <a:t>Bride</a:t>
            </a:r>
            <a:endParaRPr sz="6000" b="1">
              <a:solidFill>
                <a:schemeClr val="dk2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5706800" y="13258875"/>
            <a:ext cx="57150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rPr>
              <a:t>Groom</a:t>
            </a:r>
            <a:endParaRPr sz="6000" b="1">
              <a:solidFill>
                <a:schemeClr val="dk2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057650" y="16087800"/>
            <a:ext cx="45435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rPr>
              <a:t>Bride of Honor</a:t>
            </a:r>
            <a:endParaRPr sz="4600" b="1">
              <a:solidFill>
                <a:schemeClr val="dk2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67" name="Google Shape;67;p13"/>
          <p:cNvCxnSpPr/>
          <p:nvPr/>
        </p:nvCxnSpPr>
        <p:spPr>
          <a:xfrm>
            <a:off x="11401425" y="15944850"/>
            <a:ext cx="454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3"/>
          <p:cNvSpPr txBox="1"/>
          <p:nvPr/>
        </p:nvSpPr>
        <p:spPr>
          <a:xfrm>
            <a:off x="11707075" y="16087800"/>
            <a:ext cx="38292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rPr>
              <a:t>Officiant</a:t>
            </a:r>
            <a:endParaRPr sz="4600" b="1">
              <a:solidFill>
                <a:schemeClr val="dk2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18285050" y="15944850"/>
            <a:ext cx="454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3"/>
          <p:cNvSpPr txBox="1"/>
          <p:nvPr/>
        </p:nvSpPr>
        <p:spPr>
          <a:xfrm>
            <a:off x="18642200" y="16087800"/>
            <a:ext cx="38292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rPr>
              <a:t>Best Man</a:t>
            </a:r>
            <a:endParaRPr sz="4600" b="1">
              <a:solidFill>
                <a:schemeClr val="dk2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5505450" y="13192050"/>
            <a:ext cx="516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13"/>
          <p:cNvSpPr txBox="1"/>
          <p:nvPr/>
        </p:nvSpPr>
        <p:spPr>
          <a:xfrm>
            <a:off x="12677775" y="13020675"/>
            <a:ext cx="20403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rPr>
              <a:t>2024</a:t>
            </a:r>
            <a:endParaRPr sz="5000" b="1">
              <a:solidFill>
                <a:schemeClr val="dk2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77788" y="5391075"/>
            <a:ext cx="5373475" cy="8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Kaushan Script</vt:lpstr>
      <vt:lpstr>Lora</vt:lpstr>
      <vt:lpstr>Arial</vt:lpstr>
      <vt:lpstr>Oooh Baby</vt:lpstr>
      <vt:lpstr>Handlee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2024-07-23T11:50:45Z</dcterms:modified>
</cp:coreProperties>
</file>