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Alex Brush" pitchFamily="2" charset="0"/>
      <p:regular r:id="rId4"/>
    </p:embeddedFont>
    <p:embeddedFont>
      <p:font typeface="Allura" pitchFamily="2" charset="0"/>
      <p:regular r:id="rId5"/>
    </p:embeddedFont>
    <p:embeddedFont>
      <p:font typeface="Comfortaa" panose="020B0604020202020204" charset="0"/>
      <p:regular r:id="rId6"/>
      <p:bold r:id="rId7"/>
    </p:embeddedFont>
    <p:embeddedFont>
      <p:font typeface="Playfair Display" pitchFamily="2" charset="0"/>
      <p:regular r:id="rId8"/>
      <p:bold r:id="rId9"/>
      <p:italic r:id="rId10"/>
      <p:boldItalic r:id="rId11"/>
    </p:embeddedFont>
    <p:embeddedFont>
      <p:font typeface="Spectral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5"/>
            <a:ext cx="10692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18000"/>
          </a:blip>
          <a:srcRect l="39143" t="1332"/>
          <a:stretch/>
        </p:blipFill>
        <p:spPr>
          <a:xfrm>
            <a:off x="4187875" y="18550"/>
            <a:ext cx="6506849" cy="75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85000"/>
          </a:blip>
          <a:srcRect l="3767" r="9434"/>
          <a:stretch/>
        </p:blipFill>
        <p:spPr>
          <a:xfrm>
            <a:off x="0" y="0"/>
            <a:ext cx="4185151" cy="756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7" name="Google Shape;57;p13"/>
          <p:cNvSpPr txBox="1"/>
          <p:nvPr/>
        </p:nvSpPr>
        <p:spPr>
          <a:xfrm>
            <a:off x="5494700" y="388200"/>
            <a:ext cx="3925800" cy="6909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GIFT CERTIFICATE</a:t>
            </a:r>
            <a:endParaRPr sz="3100" b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701250" y="1242000"/>
            <a:ext cx="5480100" cy="12168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6700" b="1" i="1">
                <a:solidFill>
                  <a:srgbClr val="BF9000"/>
                </a:solidFill>
                <a:latin typeface="Allura"/>
                <a:ea typeface="Allura"/>
                <a:cs typeface="Allura"/>
                <a:sym typeface="Allura"/>
              </a:rPr>
              <a:t>Restaurant Name</a:t>
            </a:r>
            <a:endParaRPr sz="3100" b="1">
              <a:solidFill>
                <a:srgbClr val="BF9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554006" y="2871650"/>
            <a:ext cx="1672688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mfortaa"/>
                <a:ea typeface="Comfortaa"/>
                <a:cs typeface="Comfortaa"/>
                <a:sym typeface="Comfortaa"/>
              </a:rPr>
              <a:t>Valid Till: </a:t>
            </a:r>
            <a:endParaRPr sz="2000" b="1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6238175" y="3227500"/>
            <a:ext cx="3759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/>
          <p:nvPr/>
        </p:nvSpPr>
        <p:spPr>
          <a:xfrm>
            <a:off x="4726125" y="3710500"/>
            <a:ext cx="15957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Signature:</a:t>
            </a:r>
            <a:endParaRPr sz="2000"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6513850" y="4066350"/>
            <a:ext cx="34833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4534050" y="4490100"/>
            <a:ext cx="5889300" cy="144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17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rgbClr val="595959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701250" y="5861525"/>
            <a:ext cx="5480100" cy="1216800"/>
          </a:xfrm>
          <a:prstGeom prst="rect">
            <a:avLst/>
          </a:prstGeom>
          <a:noFill/>
          <a:ln>
            <a:noFill/>
          </a:ln>
          <a:effectLst>
            <a:outerShdw blurRad="157163"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6700" i="1" dirty="0">
                <a:solidFill>
                  <a:schemeClr val="dk1"/>
                </a:solidFill>
                <a:latin typeface="Alex Brush"/>
                <a:ea typeface="Alex Brush"/>
                <a:cs typeface="Alex Brush"/>
                <a:sym typeface="Alex Brush"/>
              </a:rPr>
              <a:t>Lunch For Three</a:t>
            </a:r>
            <a:endParaRPr sz="3100" dirty="0">
              <a:solidFill>
                <a:schemeClr val="dk1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9250" y="1144279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Playfair Display</vt:lpstr>
      <vt:lpstr>Allura</vt:lpstr>
      <vt:lpstr>Arial</vt:lpstr>
      <vt:lpstr>Comfortaa</vt:lpstr>
      <vt:lpstr>Spectral</vt:lpstr>
      <vt:lpstr>Alex Brush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2024-07-26T06:51:32Z</dcterms:modified>
</cp:coreProperties>
</file>