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0691813" cy="7559675"/>
  <p:notesSz cx="6858000" cy="9144000"/>
  <p:embeddedFontLst>
    <p:embeddedFont>
      <p:font typeface="EB Garamond" panose="00000500000000000000" pitchFamily="2" charset="0"/>
      <p:regular r:id="rId4"/>
      <p:bold r:id="rId5"/>
      <p:italic r:id="rId6"/>
      <p:boldItalic r:id="rId7"/>
    </p:embeddedFont>
    <p:embeddedFont>
      <p:font typeface="Georgia" panose="02040502050405020303" pitchFamily="18" charset="0"/>
      <p:regular r:id="rId8"/>
      <p:bold r:id="rId9"/>
      <p:italic r:id="rId10"/>
      <p:boldItalic r:id="rId11"/>
    </p:embeddedFont>
    <p:embeddedFont>
      <p:font typeface="Lora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536" y="9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2545" t="9250" r="1770" b="19539"/>
          <a:stretch/>
        </p:blipFill>
        <p:spPr>
          <a:xfrm>
            <a:off x="0" y="0"/>
            <a:ext cx="10691999" cy="756000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731250" y="663750"/>
            <a:ext cx="9247500" cy="6243900"/>
          </a:xfrm>
          <a:prstGeom prst="rect">
            <a:avLst/>
          </a:prstGeom>
          <a:solidFill>
            <a:srgbClr val="FBF7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 amt="47000"/>
          </a:blip>
          <a:stretch>
            <a:fillRect/>
          </a:stretch>
        </p:blipFill>
        <p:spPr>
          <a:xfrm rot="5400000">
            <a:off x="2159100" y="-889651"/>
            <a:ext cx="6333749" cy="93280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687500" y="956250"/>
            <a:ext cx="71211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Certificate of Conformity</a:t>
            </a:r>
            <a:endParaRPr sz="50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2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835000" y="1957500"/>
            <a:ext cx="5051400" cy="4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This is to certify issue to</a:t>
            </a: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2"/>
              </a:solidFill>
            </a:endParaRPr>
          </a:p>
        </p:txBody>
      </p:sp>
      <p:cxnSp>
        <p:nvCxnSpPr>
          <p:cNvPr id="59" name="Google Shape;59;p13"/>
          <p:cNvCxnSpPr/>
          <p:nvPr/>
        </p:nvCxnSpPr>
        <p:spPr>
          <a:xfrm>
            <a:off x="3138750" y="3026250"/>
            <a:ext cx="44775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reflection endPos="30000" dist="38100" dir="5400000" fadeDir="5400012" sy="-100000" algn="bl" rotWithShape="0"/>
          </a:effectLst>
        </p:spPr>
      </p:cxnSp>
      <p:sp>
        <p:nvSpPr>
          <p:cNvPr id="60" name="Google Shape;60;p13"/>
          <p:cNvSpPr txBox="1"/>
          <p:nvPr/>
        </p:nvSpPr>
        <p:spPr>
          <a:xfrm>
            <a:off x="1563900" y="3223125"/>
            <a:ext cx="7593600" cy="4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Assessment is based on the evaluation of technical info by the professional’s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2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501950" y="3892500"/>
            <a:ext cx="7593600" cy="4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product must be put into the market only in observance of the rule</a:t>
            </a:r>
            <a:endParaRPr sz="2300">
              <a:solidFill>
                <a:schemeClr val="dk2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057500" y="4471350"/>
            <a:ext cx="8482500" cy="4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Trademark ________________ Certification Making _______________</a:t>
            </a:r>
            <a:endParaRPr sz="2300">
              <a:solidFill>
                <a:schemeClr val="dk2"/>
              </a:solidFill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501950" y="6018750"/>
            <a:ext cx="1563900" cy="4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Signature</a:t>
            </a:r>
            <a:endParaRPr sz="2300" b="1">
              <a:solidFill>
                <a:schemeClr val="dk2"/>
              </a:solidFill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7616250" y="6018750"/>
            <a:ext cx="1563900" cy="4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Date</a:t>
            </a:r>
            <a:endParaRPr sz="2300" b="1">
              <a:solidFill>
                <a:schemeClr val="dk2"/>
              </a:solidFill>
            </a:endParaRPr>
          </a:p>
        </p:txBody>
      </p:sp>
      <p:cxnSp>
        <p:nvCxnSpPr>
          <p:cNvPr id="65" name="Google Shape;65;p13"/>
          <p:cNvCxnSpPr/>
          <p:nvPr/>
        </p:nvCxnSpPr>
        <p:spPr>
          <a:xfrm>
            <a:off x="1248750" y="6028500"/>
            <a:ext cx="2081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reflection endPos="30000" dist="38100" dir="5400000" fadeDir="5400012" sy="-100000" algn="bl" rotWithShape="0"/>
          </a:effectLst>
        </p:spPr>
      </p:cxnSp>
      <p:cxnSp>
        <p:nvCxnSpPr>
          <p:cNvPr id="66" name="Google Shape;66;p13"/>
          <p:cNvCxnSpPr/>
          <p:nvPr/>
        </p:nvCxnSpPr>
        <p:spPr>
          <a:xfrm>
            <a:off x="7457100" y="6028500"/>
            <a:ext cx="2081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reflection endPos="30000" dist="38100" dir="5400000" fadeDir="5400012" sy="-100000" algn="bl" rotWithShape="0"/>
          </a:effectLst>
        </p:spPr>
      </p:cxnSp>
      <p:sp>
        <p:nvSpPr>
          <p:cNvPr id="67" name="Google Shape;67;p13"/>
          <p:cNvSpPr/>
          <p:nvPr/>
        </p:nvSpPr>
        <p:spPr>
          <a:xfrm>
            <a:off x="4584600" y="5319600"/>
            <a:ext cx="1512900" cy="1512900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4800" y="5473425"/>
            <a:ext cx="1205251" cy="120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62175" y="764325"/>
            <a:ext cx="2571750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EB Garamond</vt:lpstr>
      <vt:lpstr>Arial</vt:lpstr>
      <vt:lpstr>Lora</vt:lpstr>
      <vt:lpstr>Georgia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QM22019</cp:lastModifiedBy>
  <cp:revision>1</cp:revision>
  <dcterms:modified xsi:type="dcterms:W3CDTF">2024-07-23T11:45:55Z</dcterms:modified>
</cp:coreProperties>
</file>