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7560000" cx="10692000"/>
  <p:notesSz cx="6858000" cy="9144000"/>
  <p:embeddedFontLst>
    <p:embeddedFont>
      <p:font typeface="Parisienne"/>
      <p:regular r:id="rId7"/>
    </p:embeddedFont>
    <p:embeddedFont>
      <p:font typeface="Bebas Neue"/>
      <p:regular r:id="rId8"/>
    </p:embeddedFont>
    <p:embeddedFont>
      <p:font typeface="Spectral"/>
      <p:regular r:id="rId9"/>
      <p:bold r:id="rId10"/>
      <p:italic r:id="rId11"/>
      <p:boldItalic r:id="rId12"/>
    </p:embeddedFont>
    <p:embeddedFont>
      <p:font typeface="Lexend"/>
      <p:regular r:id="rId13"/>
      <p:bold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381">
          <p15:clr>
            <a:srgbClr val="747775"/>
          </p15:clr>
        </p15:guide>
        <p15:guide id="2" pos="336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381" orient="horz"/>
        <p:guide pos="336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Spectral-italic.fntdata"/><Relationship Id="rId10" Type="http://schemas.openxmlformats.org/officeDocument/2006/relationships/font" Target="fonts/Spectral-bold.fntdata"/><Relationship Id="rId13" Type="http://schemas.openxmlformats.org/officeDocument/2006/relationships/font" Target="fonts/Lexend-regular.fntdata"/><Relationship Id="rId12" Type="http://schemas.openxmlformats.org/officeDocument/2006/relationships/font" Target="fonts/Spectral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Spectral-regular.fntdata"/><Relationship Id="rId14" Type="http://schemas.openxmlformats.org/officeDocument/2006/relationships/font" Target="fonts/Lexen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Parisienne-regular.fntdata"/><Relationship Id="rId8" Type="http://schemas.openxmlformats.org/officeDocument/2006/relationships/font" Target="fonts/BebasNeue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004515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1004515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64478" y="1094388"/>
            <a:ext cx="9963000" cy="3016800"/>
          </a:xfrm>
          <a:prstGeom prst="rect">
            <a:avLst/>
          </a:prstGeom>
        </p:spPr>
        <p:txBody>
          <a:bodyPr anchorCtr="0" anchor="b" bIns="116050" lIns="116050" spcFirstLastPara="1" rIns="116050" wrap="square" tIns="1160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2pPr>
            <a:lvl3pPr lvl="2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3pPr>
            <a:lvl4pPr lvl="3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4pPr>
            <a:lvl5pPr lvl="4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5pPr>
            <a:lvl6pPr lvl="5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6pPr>
            <a:lvl7pPr lvl="6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7pPr>
            <a:lvl8pPr lvl="7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8pPr>
            <a:lvl9pPr lvl="8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64468" y="4165643"/>
            <a:ext cx="9963000" cy="11649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64468" y="1625801"/>
            <a:ext cx="9963000" cy="2886000"/>
          </a:xfrm>
          <a:prstGeom prst="rect">
            <a:avLst/>
          </a:prstGeom>
        </p:spPr>
        <p:txBody>
          <a:bodyPr anchorCtr="0" anchor="b" bIns="116050" lIns="116050" spcFirstLastPara="1" rIns="116050" wrap="square" tIns="1160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64468" y="4633192"/>
            <a:ext cx="9963000" cy="19119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74650" lvl="0" marL="45720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indent="-342900" lvl="1" marL="9144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64468" y="3161354"/>
            <a:ext cx="9963000" cy="12372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74650" lvl="0" marL="45720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23850" lvl="1" marL="91440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23850" lvl="1" marL="91440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</p:spPr>
        <p:txBody>
          <a:bodyPr anchorCtr="0" anchor="b" bIns="116050" lIns="116050" spcFirstLastPara="1" rIns="116050" wrap="square" tIns="1160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573245" y="661638"/>
            <a:ext cx="7445700" cy="60126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16050" lIns="116050" spcFirstLastPara="1" rIns="116050" wrap="square" tIns="116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310447" y="1812541"/>
            <a:ext cx="4730100" cy="2178600"/>
          </a:xfrm>
          <a:prstGeom prst="rect">
            <a:avLst/>
          </a:prstGeom>
        </p:spPr>
        <p:txBody>
          <a:bodyPr anchorCtr="0" anchor="b" bIns="116050" lIns="116050" spcFirstLastPara="1" rIns="116050" wrap="square" tIns="1160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310447" y="4120005"/>
            <a:ext cx="4730100" cy="18153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5775715" y="1064257"/>
            <a:ext cx="4486500" cy="54312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indent="-374650" lvl="0" marL="45720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746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1pPr>
            <a:lvl2pPr indent="-3429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indent="-3429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indent="-3429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indent="-3429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indent="-3429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indent="-3429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indent="-3429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indent="-3429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4.png"/><Relationship Id="rId6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0" y="0"/>
            <a:ext cx="10692000" cy="7560000"/>
          </a:xfrm>
          <a:prstGeom prst="rect">
            <a:avLst/>
          </a:prstGeom>
          <a:gradFill>
            <a:gsLst>
              <a:gs pos="0">
                <a:srgbClr val="51AB2A"/>
              </a:gs>
              <a:gs pos="100000">
                <a:srgbClr val="203E13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/>
          <p:nvPr/>
        </p:nvSpPr>
        <p:spPr>
          <a:xfrm>
            <a:off x="303750" y="292500"/>
            <a:ext cx="10091400" cy="7020000"/>
          </a:xfrm>
          <a:prstGeom prst="plaque">
            <a:avLst>
              <a:gd fmla="val 8013" name="adj"/>
            </a:avLst>
          </a:prstGeom>
          <a:solidFill>
            <a:srgbClr val="FFFF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3"/>
          <p:cNvSpPr/>
          <p:nvPr/>
        </p:nvSpPr>
        <p:spPr>
          <a:xfrm>
            <a:off x="500700" y="444300"/>
            <a:ext cx="9697500" cy="6671400"/>
          </a:xfrm>
          <a:prstGeom prst="plaque">
            <a:avLst>
              <a:gd fmla="val 8013" name="adj"/>
            </a:avLst>
          </a:prstGeom>
          <a:solidFill>
            <a:srgbClr val="FFFFF2"/>
          </a:solidFill>
          <a:ln cap="flat" cmpd="sng" w="28575">
            <a:solidFill>
              <a:srgbClr val="0C343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3"/>
          <p:cNvSpPr txBox="1"/>
          <p:nvPr/>
        </p:nvSpPr>
        <p:spPr>
          <a:xfrm>
            <a:off x="2430000" y="655050"/>
            <a:ext cx="5827500" cy="111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7200">
                <a:solidFill>
                  <a:srgbClr val="0C343D"/>
                </a:solidFill>
                <a:latin typeface="Bebas Neue"/>
                <a:ea typeface="Bebas Neue"/>
                <a:cs typeface="Bebas Neue"/>
                <a:sym typeface="Bebas Neue"/>
              </a:rPr>
              <a:t>C E R T I F I C A T E</a:t>
            </a:r>
            <a:endParaRPr b="1" sz="7200">
              <a:solidFill>
                <a:srgbClr val="0C343D"/>
              </a:solidFill>
              <a:latin typeface="Bebas Neue"/>
              <a:ea typeface="Bebas Neue"/>
              <a:cs typeface="Bebas Neue"/>
              <a:sym typeface="Bebas Neue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0C343D"/>
              </a:solidFill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3105000" y="1681350"/>
            <a:ext cx="4488900" cy="42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rgbClr val="0C343D"/>
                </a:solidFill>
                <a:latin typeface="Trebuchet MS"/>
                <a:ea typeface="Trebuchet MS"/>
                <a:cs typeface="Trebuchet MS"/>
                <a:sym typeface="Trebuchet MS"/>
              </a:rPr>
              <a:t>O</a:t>
            </a:r>
            <a:r>
              <a:rPr b="1" lang="en" sz="2300">
                <a:solidFill>
                  <a:srgbClr val="0C343D"/>
                </a:solidFill>
                <a:latin typeface="Trebuchet MS"/>
                <a:ea typeface="Trebuchet MS"/>
                <a:cs typeface="Trebuchet MS"/>
                <a:sym typeface="Trebuchet MS"/>
              </a:rPr>
              <a:t>F</a:t>
            </a:r>
            <a:r>
              <a:rPr b="1" lang="en" sz="2300">
                <a:solidFill>
                  <a:srgbClr val="0C343D"/>
                </a:solidFill>
                <a:latin typeface="Trebuchet MS"/>
                <a:ea typeface="Trebuchet MS"/>
                <a:cs typeface="Trebuchet MS"/>
                <a:sym typeface="Trebuchet MS"/>
              </a:rPr>
              <a:t> GRADUATION</a:t>
            </a:r>
            <a:endParaRPr b="1" sz="2300">
              <a:solidFill>
                <a:srgbClr val="0C343D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9" name="Google Shape;59;p13"/>
          <p:cNvSpPr/>
          <p:nvPr/>
        </p:nvSpPr>
        <p:spPr>
          <a:xfrm>
            <a:off x="2036250" y="2351250"/>
            <a:ext cx="6615000" cy="765000"/>
          </a:xfrm>
          <a:prstGeom prst="ribbon">
            <a:avLst>
              <a:gd fmla="val 17647" name="adj1"/>
              <a:gd fmla="val 75000" name="adj2"/>
            </a:avLst>
          </a:prstGeom>
          <a:solidFill>
            <a:srgbClr val="274E13"/>
          </a:solidFill>
          <a:ln cap="flat" cmpd="sng" w="28575">
            <a:solidFill>
              <a:srgbClr val="FFFF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3"/>
          <p:cNvSpPr txBox="1"/>
          <p:nvPr/>
        </p:nvSpPr>
        <p:spPr>
          <a:xfrm>
            <a:off x="2902500" y="2531250"/>
            <a:ext cx="4893900" cy="5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>
                <a:solidFill>
                  <a:srgbClr val="D4AF37"/>
                </a:solidFill>
                <a:latin typeface="Trebuchet MS"/>
                <a:ea typeface="Trebuchet MS"/>
                <a:cs typeface="Trebuchet MS"/>
                <a:sym typeface="Trebuchet MS"/>
              </a:rPr>
              <a:t>THE CERTIFICATE IS PRESENTED TO</a:t>
            </a:r>
            <a:endParaRPr sz="2200">
              <a:solidFill>
                <a:srgbClr val="D4AF37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300">
              <a:solidFill>
                <a:srgbClr val="0C343D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cxnSp>
        <p:nvCxnSpPr>
          <p:cNvPr id="61" name="Google Shape;61;p13"/>
          <p:cNvCxnSpPr/>
          <p:nvPr/>
        </p:nvCxnSpPr>
        <p:spPr>
          <a:xfrm>
            <a:off x="2880000" y="4181400"/>
            <a:ext cx="4916400" cy="0"/>
          </a:xfrm>
          <a:prstGeom prst="straightConnector1">
            <a:avLst/>
          </a:prstGeom>
          <a:noFill/>
          <a:ln cap="flat" cmpd="sng" w="28575">
            <a:solidFill>
              <a:srgbClr val="274E1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2" name="Google Shape;62;p13"/>
          <p:cNvSpPr txBox="1"/>
          <p:nvPr/>
        </p:nvSpPr>
        <p:spPr>
          <a:xfrm>
            <a:off x="1800150" y="3125325"/>
            <a:ext cx="7076100" cy="89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" sz="5900">
                <a:solidFill>
                  <a:srgbClr val="D4AF37"/>
                </a:solidFill>
                <a:latin typeface="Parisienne"/>
                <a:ea typeface="Parisienne"/>
                <a:cs typeface="Parisienne"/>
                <a:sym typeface="Parisienne"/>
              </a:rPr>
              <a:t>Mark S. Henry</a:t>
            </a:r>
            <a:endParaRPr b="1" i="1" sz="5900">
              <a:solidFill>
                <a:srgbClr val="D4AF37"/>
              </a:solidFill>
              <a:latin typeface="Parisienne"/>
              <a:ea typeface="Parisienne"/>
              <a:cs typeface="Parisienne"/>
              <a:sym typeface="Parisienne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D4AF37"/>
              </a:solidFill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765450" y="4266675"/>
            <a:ext cx="9168000" cy="123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90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sz="1900">
              <a:solidFill>
                <a:srgbClr val="595959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rgbClr val="595959"/>
              </a:solidFill>
            </a:endParaRPr>
          </a:p>
        </p:txBody>
      </p:sp>
      <p:sp>
        <p:nvSpPr>
          <p:cNvPr id="64" name="Google Shape;64;p13"/>
          <p:cNvSpPr txBox="1"/>
          <p:nvPr/>
        </p:nvSpPr>
        <p:spPr>
          <a:xfrm>
            <a:off x="1227950" y="6483475"/>
            <a:ext cx="29085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Lexend"/>
                <a:ea typeface="Lexend"/>
                <a:cs typeface="Lexend"/>
                <a:sym typeface="Lexend"/>
              </a:rPr>
              <a:t>Chancellor</a:t>
            </a:r>
            <a:endParaRPr sz="1600">
              <a:solidFill>
                <a:srgbClr val="595959"/>
              </a:solidFill>
            </a:endParaRPr>
          </a:p>
        </p:txBody>
      </p:sp>
      <p:pic>
        <p:nvPicPr>
          <p:cNvPr id="65" name="Google Shape;6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43727" y="5835025"/>
            <a:ext cx="1276995" cy="6484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6" name="Google Shape;66;p13"/>
          <p:cNvCxnSpPr/>
          <p:nvPr/>
        </p:nvCxnSpPr>
        <p:spPr>
          <a:xfrm>
            <a:off x="2047500" y="6547500"/>
            <a:ext cx="1383900" cy="0"/>
          </a:xfrm>
          <a:prstGeom prst="straightConnector1">
            <a:avLst/>
          </a:prstGeom>
          <a:noFill/>
          <a:ln cap="flat" cmpd="sng" w="28575">
            <a:solidFill>
              <a:srgbClr val="274E1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7" name="Google Shape;67;p13"/>
          <p:cNvSpPr txBox="1"/>
          <p:nvPr/>
        </p:nvSpPr>
        <p:spPr>
          <a:xfrm>
            <a:off x="6470450" y="6483475"/>
            <a:ext cx="29085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Lexend"/>
                <a:ea typeface="Lexend"/>
                <a:cs typeface="Lexend"/>
                <a:sym typeface="Lexend"/>
              </a:rPr>
              <a:t>College Dean</a:t>
            </a:r>
            <a:endParaRPr sz="1600">
              <a:solidFill>
                <a:srgbClr val="595959"/>
              </a:solidFill>
            </a:endParaRPr>
          </a:p>
        </p:txBody>
      </p:sp>
      <p:cxnSp>
        <p:nvCxnSpPr>
          <p:cNvPr id="68" name="Google Shape;68;p13"/>
          <p:cNvCxnSpPr/>
          <p:nvPr/>
        </p:nvCxnSpPr>
        <p:spPr>
          <a:xfrm>
            <a:off x="7210025" y="6547500"/>
            <a:ext cx="1383900" cy="0"/>
          </a:xfrm>
          <a:prstGeom prst="straightConnector1">
            <a:avLst/>
          </a:prstGeom>
          <a:noFill/>
          <a:ln cap="flat" cmpd="sng" w="28575">
            <a:solidFill>
              <a:srgbClr val="274E13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69" name="Google Shape;6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10025" y="5850197"/>
            <a:ext cx="1383900" cy="618105"/>
          </a:xfrm>
          <a:prstGeom prst="rect">
            <a:avLst/>
          </a:prstGeom>
          <a:solidFill>
            <a:srgbClr val="FFFFF2"/>
          </a:solidFill>
          <a:ln>
            <a:noFill/>
          </a:ln>
        </p:spPr>
      </p:pic>
      <p:pic>
        <p:nvPicPr>
          <p:cNvPr id="70" name="Google Shape;70;p13"/>
          <p:cNvPicPr preferRelativeResize="0"/>
          <p:nvPr/>
        </p:nvPicPr>
        <p:blipFill rotWithShape="1">
          <a:blip r:embed="rId5">
            <a:alphaModFix/>
          </a:blip>
          <a:srcRect b="-1008" l="51219" r="25082" t="68775"/>
          <a:stretch/>
        </p:blipFill>
        <p:spPr>
          <a:xfrm>
            <a:off x="4663240" y="5413565"/>
            <a:ext cx="1372401" cy="1429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96400" y="1768954"/>
            <a:ext cx="2178900" cy="338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