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6858000" cy="9144000"/>
  <p:embeddedFontLst>
    <p:embeddedFont>
      <p:font typeface="Parisienne"/>
      <p:regular r:id="rId7"/>
    </p:embeddedFont>
    <p:embeddedFont>
      <p:font typeface="Bebas Neue"/>
      <p:regular r:id="rId8"/>
    </p:embeddedFont>
    <p:embeddedFont>
      <p:font typeface="Spectral"/>
      <p:regular r:id="rId9"/>
      <p:bold r:id="rId10"/>
      <p:italic r:id="rId11"/>
      <p:boldItalic r:id="rId12"/>
    </p:embeddedFont>
    <p:embeddedFont>
      <p:font typeface="Lexen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pectral-italic.fntdata"/><Relationship Id="rId10" Type="http://schemas.openxmlformats.org/officeDocument/2006/relationships/font" Target="fonts/Spectral-bold.fntdata"/><Relationship Id="rId13" Type="http://schemas.openxmlformats.org/officeDocument/2006/relationships/font" Target="fonts/Lexend-regular.fntdata"/><Relationship Id="rId12" Type="http://schemas.openxmlformats.org/officeDocument/2006/relationships/font" Target="fonts/Spectral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Spectral-regular.fntdata"/><Relationship Id="rId14" Type="http://schemas.openxmlformats.org/officeDocument/2006/relationships/font" Target="fonts/Lexe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arisienne-regular.fntdata"/><Relationship Id="rId8" Type="http://schemas.openxmlformats.org/officeDocument/2006/relationships/font" Target="fonts/Bebas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03750" y="292500"/>
            <a:ext cx="10091400" cy="7020000"/>
          </a:xfrm>
          <a:prstGeom prst="plaque">
            <a:avLst>
              <a:gd fmla="val 8013" name="adj"/>
            </a:avLst>
          </a:prstGeom>
          <a:solidFill>
            <a:srgbClr val="FFFF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00700" y="444300"/>
            <a:ext cx="9697500" cy="6671400"/>
          </a:xfrm>
          <a:prstGeom prst="plaque">
            <a:avLst>
              <a:gd fmla="val 8013" name="adj"/>
            </a:avLst>
          </a:prstGeom>
          <a:solidFill>
            <a:srgbClr val="FFFFF2"/>
          </a:solidFill>
          <a:ln cap="flat" cmpd="sng" w="2857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430000" y="655050"/>
            <a:ext cx="58275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solidFill>
                  <a:srgbClr val="0C343D"/>
                </a:solidFill>
                <a:latin typeface="Bebas Neue"/>
                <a:ea typeface="Bebas Neue"/>
                <a:cs typeface="Bebas Neue"/>
                <a:sym typeface="Bebas Neue"/>
              </a:rPr>
              <a:t>C E R T I F I C A T E</a:t>
            </a:r>
            <a:endParaRPr b="1" sz="7200">
              <a:solidFill>
                <a:srgbClr val="0C343D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C343D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05000" y="1681350"/>
            <a:ext cx="44889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C343D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b="1" lang="en" sz="2300">
                <a:solidFill>
                  <a:srgbClr val="0C343D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b="1" lang="en" sz="2300">
                <a:solidFill>
                  <a:srgbClr val="0C343D"/>
                </a:solidFill>
                <a:latin typeface="Trebuchet MS"/>
                <a:ea typeface="Trebuchet MS"/>
                <a:cs typeface="Trebuchet MS"/>
                <a:sym typeface="Trebuchet MS"/>
              </a:rPr>
              <a:t> GRADUATION</a:t>
            </a:r>
            <a:endParaRPr b="1" sz="2300">
              <a:solidFill>
                <a:srgbClr val="0C343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036250" y="2351250"/>
            <a:ext cx="6615000" cy="765000"/>
          </a:xfrm>
          <a:prstGeom prst="ribbon">
            <a:avLst>
              <a:gd fmla="val 17647" name="adj1"/>
              <a:gd fmla="val 75000" name="adj2"/>
            </a:avLst>
          </a:prstGeom>
          <a:solidFill>
            <a:srgbClr val="274E13"/>
          </a:solidFill>
          <a:ln cap="flat" cmpd="sng" w="28575">
            <a:solidFill>
              <a:srgbClr val="FFFF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2902500" y="2531250"/>
            <a:ext cx="48939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D4AF37"/>
                </a:solidFill>
                <a:latin typeface="Trebuchet MS"/>
                <a:ea typeface="Trebuchet MS"/>
                <a:cs typeface="Trebuchet MS"/>
                <a:sym typeface="Trebuchet MS"/>
              </a:rPr>
              <a:t>THE CERTIFICATE IS PRESENTED TO</a:t>
            </a:r>
            <a:endParaRPr sz="2200">
              <a:solidFill>
                <a:srgbClr val="D4AF3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C343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2880000" y="4181400"/>
            <a:ext cx="4916400" cy="0"/>
          </a:xfrm>
          <a:prstGeom prst="straightConnector1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3"/>
          <p:cNvSpPr txBox="1"/>
          <p:nvPr/>
        </p:nvSpPr>
        <p:spPr>
          <a:xfrm>
            <a:off x="1800150" y="3125325"/>
            <a:ext cx="70761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5900">
                <a:solidFill>
                  <a:srgbClr val="D4AF37"/>
                </a:solidFill>
                <a:latin typeface="Parisienne"/>
                <a:ea typeface="Parisienne"/>
                <a:cs typeface="Parisienne"/>
                <a:sym typeface="Parisienne"/>
              </a:rPr>
              <a:t>Mark S. Henry</a:t>
            </a:r>
            <a:endParaRPr b="1" i="1" sz="5900">
              <a:solidFill>
                <a:srgbClr val="D4AF37"/>
              </a:solidFill>
              <a:latin typeface="Parisienne"/>
              <a:ea typeface="Parisienne"/>
              <a:cs typeface="Parisienne"/>
              <a:sym typeface="Parisien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D4AF37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765450" y="4266675"/>
            <a:ext cx="91680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sz="190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95959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227950" y="6483475"/>
            <a:ext cx="2908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Chancellor</a:t>
            </a:r>
            <a:endParaRPr sz="1600">
              <a:solidFill>
                <a:srgbClr val="595959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727" y="5835025"/>
            <a:ext cx="1276995" cy="648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3"/>
          <p:cNvCxnSpPr/>
          <p:nvPr/>
        </p:nvCxnSpPr>
        <p:spPr>
          <a:xfrm>
            <a:off x="2047500" y="6547500"/>
            <a:ext cx="1383900" cy="0"/>
          </a:xfrm>
          <a:prstGeom prst="straightConnector1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3"/>
          <p:cNvSpPr txBox="1"/>
          <p:nvPr/>
        </p:nvSpPr>
        <p:spPr>
          <a:xfrm>
            <a:off x="6470450" y="6483475"/>
            <a:ext cx="2908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College Dean</a:t>
            </a:r>
            <a:endParaRPr sz="1600">
              <a:solidFill>
                <a:srgbClr val="595959"/>
              </a:solidFill>
            </a:endParaRPr>
          </a:p>
        </p:txBody>
      </p:sp>
      <p:cxnSp>
        <p:nvCxnSpPr>
          <p:cNvPr id="68" name="Google Shape;68;p13"/>
          <p:cNvCxnSpPr/>
          <p:nvPr/>
        </p:nvCxnSpPr>
        <p:spPr>
          <a:xfrm>
            <a:off x="7210025" y="6547500"/>
            <a:ext cx="1383900" cy="0"/>
          </a:xfrm>
          <a:prstGeom prst="straightConnector1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0025" y="5850197"/>
            <a:ext cx="1383900" cy="618105"/>
          </a:xfrm>
          <a:prstGeom prst="rect">
            <a:avLst/>
          </a:prstGeom>
          <a:solidFill>
            <a:srgbClr val="FFFFF2"/>
          </a:solidFill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5">
            <a:alphaModFix/>
          </a:blip>
          <a:srcRect b="-1008" l="51219" r="25082" t="68775"/>
          <a:stretch/>
        </p:blipFill>
        <p:spPr>
          <a:xfrm>
            <a:off x="4663240" y="5413565"/>
            <a:ext cx="1372401" cy="142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6400" y="1768954"/>
            <a:ext cx="2178900" cy="3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