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6858000" cy="9144000"/>
  <p:embeddedFontLst>
    <p:embeddedFont>
      <p:font typeface="Comfortaa" panose="020B0604020202020204" charset="0"/>
      <p:regular r:id="rId4"/>
      <p:bold r:id="rId5"/>
    </p:embeddedFont>
    <p:embeddedFont>
      <p:font typeface="Great Vibes" pitchFamily="2" charset="0"/>
      <p:regular r:id="rId6"/>
    </p:embeddedFont>
    <p:embeddedFont>
      <p:font typeface="Lexend" panose="020B0604020202020204" charset="0"/>
      <p:regular r:id="rId7"/>
      <p:bold r:id="rId8"/>
    </p:embeddedFont>
    <p:embeddedFont>
      <p:font typeface="Spectral" panose="020B0604020202020204" charset="0"/>
      <p:regular r:id="rId9"/>
      <p:bold r:id="rId10"/>
      <p:italic r:id="rId11"/>
      <p:boldItalic r:id="rId12"/>
    </p:embeddedFont>
    <p:embeddedFont>
      <p:font typeface="Trebuchet MS" panose="020B0603020202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776" y="26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10" Type="http://schemas.openxmlformats.org/officeDocument/2006/relationships/font" Target="fonts/font7.fntdata"/><Relationship Id="rId19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5400000">
            <a:off x="-928050" y="928350"/>
            <a:ext cx="6536400" cy="4679700"/>
          </a:xfrm>
          <a:prstGeom prst="rtTriangle">
            <a:avLst/>
          </a:prstGeom>
          <a:gradFill>
            <a:gsLst>
              <a:gs pos="0">
                <a:srgbClr val="1076D2"/>
              </a:gs>
              <a:gs pos="100000">
                <a:srgbClr val="09305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 flipH="1">
            <a:off x="1496100" y="2708400"/>
            <a:ext cx="9195900" cy="4851600"/>
          </a:xfrm>
          <a:prstGeom prst="rtTriangle">
            <a:avLst/>
          </a:prstGeom>
          <a:gradFill>
            <a:gsLst>
              <a:gs pos="0">
                <a:srgbClr val="1076D2"/>
              </a:gs>
              <a:gs pos="100000">
                <a:srgbClr val="09305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 rot="5400770" flipH="1">
            <a:off x="5951455" y="2835150"/>
            <a:ext cx="2677500" cy="6794700"/>
          </a:xfrm>
          <a:prstGeom prst="diagStripe">
            <a:avLst>
              <a:gd name="adj" fmla="val 70529"/>
            </a:avLst>
          </a:prstGeom>
          <a:gradFill>
            <a:gsLst>
              <a:gs pos="0">
                <a:srgbClr val="FFC102"/>
              </a:gs>
              <a:gs pos="100000">
                <a:srgbClr val="795C0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390300" y="348750"/>
            <a:ext cx="9911400" cy="68625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 rot="-5398674" flipH="1">
            <a:off x="-1530232" y="1530150"/>
            <a:ext cx="5445000" cy="2384700"/>
          </a:xfrm>
          <a:prstGeom prst="diagStripe">
            <a:avLst>
              <a:gd name="adj" fmla="val 70529"/>
            </a:avLst>
          </a:prstGeom>
          <a:gradFill>
            <a:gsLst>
              <a:gs pos="0">
                <a:srgbClr val="FFC102"/>
              </a:gs>
              <a:gs pos="100000">
                <a:srgbClr val="795C0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578250" y="511800"/>
            <a:ext cx="9535500" cy="653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1125000" y="810000"/>
            <a:ext cx="8437500" cy="9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900" b="1">
                <a:solidFill>
                  <a:srgbClr val="0C343D"/>
                </a:solidFill>
                <a:latin typeface="Comfortaa"/>
                <a:ea typeface="Comfortaa"/>
                <a:cs typeface="Comfortaa"/>
                <a:sym typeface="Comfortaa"/>
              </a:rPr>
              <a:t>AWARD CERTIFICATE</a:t>
            </a:r>
            <a:endParaRPr sz="5900" b="1">
              <a:solidFill>
                <a:srgbClr val="0C343D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>
              <a:solidFill>
                <a:srgbClr val="0C343D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899050" y="1912500"/>
            <a:ext cx="4893900" cy="5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D4AF37"/>
                </a:solidFill>
                <a:latin typeface="Trebuchet MS"/>
                <a:ea typeface="Trebuchet MS"/>
                <a:cs typeface="Trebuchet MS"/>
                <a:sym typeface="Trebuchet MS"/>
              </a:rPr>
              <a:t>THE AWARD IS PRESENTED TO</a:t>
            </a:r>
            <a:endParaRPr sz="2200">
              <a:solidFill>
                <a:srgbClr val="D4AF37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300" b="1">
              <a:solidFill>
                <a:srgbClr val="0C343D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63" name="Google Shape;63;p13"/>
          <p:cNvCxnSpPr/>
          <p:nvPr/>
        </p:nvCxnSpPr>
        <p:spPr>
          <a:xfrm>
            <a:off x="2584950" y="3622500"/>
            <a:ext cx="5647500" cy="0"/>
          </a:xfrm>
          <a:prstGeom prst="straightConnector1">
            <a:avLst/>
          </a:prstGeom>
          <a:noFill/>
          <a:ln w="28575" cap="flat" cmpd="sng">
            <a:solidFill>
              <a:srgbClr val="D4AF3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4" name="Google Shape;64;p13"/>
          <p:cNvSpPr txBox="1"/>
          <p:nvPr/>
        </p:nvSpPr>
        <p:spPr>
          <a:xfrm>
            <a:off x="762000" y="3748800"/>
            <a:ext cx="9168000" cy="12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900">
                <a:solidFill>
                  <a:srgbClr val="595959"/>
                </a:solidFill>
                <a:latin typeface="Spectral"/>
                <a:ea typeface="Spectral"/>
                <a:cs typeface="Spectral"/>
                <a:sym typeface="Spectral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  <a:endParaRPr sz="1900">
              <a:solidFill>
                <a:srgbClr val="595959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900">
              <a:solidFill>
                <a:srgbClr val="595959"/>
              </a:solidFill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000" y="5095914"/>
            <a:ext cx="1457400" cy="173227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1370650" y="6267175"/>
            <a:ext cx="22632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  <a:latin typeface="Lexend"/>
                <a:ea typeface="Lexend"/>
                <a:cs typeface="Lexend"/>
                <a:sym typeface="Lexend"/>
              </a:rPr>
              <a:t>Signature</a:t>
            </a:r>
            <a:endParaRPr sz="1600">
              <a:solidFill>
                <a:srgbClr val="595959"/>
              </a:solidFill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63727" y="5542525"/>
            <a:ext cx="1276995" cy="6484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" name="Google Shape;68;p13"/>
          <p:cNvCxnSpPr/>
          <p:nvPr/>
        </p:nvCxnSpPr>
        <p:spPr>
          <a:xfrm>
            <a:off x="1578750" y="6267175"/>
            <a:ext cx="1836300" cy="0"/>
          </a:xfrm>
          <a:prstGeom prst="straightConnector1">
            <a:avLst/>
          </a:prstGeom>
          <a:noFill/>
          <a:ln w="28575" cap="flat" cmpd="sng">
            <a:solidFill>
              <a:srgbClr val="D4AF3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9" name="Google Shape;69;p13"/>
          <p:cNvSpPr txBox="1"/>
          <p:nvPr/>
        </p:nvSpPr>
        <p:spPr>
          <a:xfrm>
            <a:off x="7183550" y="6267175"/>
            <a:ext cx="22632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95959"/>
                </a:solidFill>
                <a:latin typeface="Lexend"/>
                <a:ea typeface="Lexend"/>
                <a:cs typeface="Lexend"/>
                <a:sym typeface="Lexend"/>
              </a:rPr>
              <a:t>Date</a:t>
            </a:r>
            <a:endParaRPr sz="1600">
              <a:solidFill>
                <a:srgbClr val="595959"/>
              </a:solidFill>
            </a:endParaRPr>
          </a:p>
        </p:txBody>
      </p:sp>
      <p:cxnSp>
        <p:nvCxnSpPr>
          <p:cNvPr id="70" name="Google Shape;70;p13"/>
          <p:cNvCxnSpPr/>
          <p:nvPr/>
        </p:nvCxnSpPr>
        <p:spPr>
          <a:xfrm>
            <a:off x="7414950" y="6267175"/>
            <a:ext cx="1836300" cy="0"/>
          </a:xfrm>
          <a:prstGeom prst="straightConnector1">
            <a:avLst/>
          </a:prstGeom>
          <a:noFill/>
          <a:ln w="28575" cap="flat" cmpd="sng">
            <a:solidFill>
              <a:srgbClr val="D4AF3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1" name="Google Shape;71;p13"/>
          <p:cNvSpPr txBox="1"/>
          <p:nvPr/>
        </p:nvSpPr>
        <p:spPr>
          <a:xfrm>
            <a:off x="7183550" y="5622024"/>
            <a:ext cx="2263200" cy="568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dirty="0">
                <a:solidFill>
                  <a:srgbClr val="404040"/>
                </a:solidFill>
              </a:rPr>
              <a:t>July _ _, 20_ _</a:t>
            </a:r>
            <a:endParaRPr sz="1800" dirty="0">
              <a:solidFill>
                <a:srgbClr val="40404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 dirty="0">
                <a:solidFill>
                  <a:schemeClr val="dk1"/>
                </a:solidFill>
              </a:rPr>
              <a:t> </a:t>
            </a:r>
            <a:endParaRPr sz="9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rgbClr val="595959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16400" y="2089079"/>
            <a:ext cx="2178900" cy="338942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/>
        </p:nvSpPr>
        <p:spPr>
          <a:xfrm>
            <a:off x="1755150" y="2525100"/>
            <a:ext cx="70761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900" b="1" i="1" dirty="0">
                <a:solidFill>
                  <a:srgbClr val="073763"/>
                </a:solidFill>
                <a:latin typeface="Great Vibes"/>
                <a:ea typeface="Great Vibes"/>
                <a:cs typeface="Great Vibes"/>
                <a:sym typeface="Great Vibes"/>
              </a:rPr>
              <a:t>Robert D. Hope</a:t>
            </a:r>
            <a:endParaRPr sz="5900" b="1" i="1" dirty="0">
              <a:solidFill>
                <a:srgbClr val="073763"/>
              </a:solidFill>
              <a:latin typeface="Great Vibes"/>
              <a:ea typeface="Great Vibes"/>
              <a:cs typeface="Great Vibes"/>
              <a:sym typeface="Great Vibe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300" dirty="0">
              <a:solidFill>
                <a:srgbClr val="D4AF37"/>
              </a:solidFill>
              <a:latin typeface="Great Vibes"/>
              <a:ea typeface="Great Vibes"/>
              <a:cs typeface="Great Vibes"/>
              <a:sym typeface="Great Vibe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Lexend</vt:lpstr>
      <vt:lpstr>Arial</vt:lpstr>
      <vt:lpstr>Comfortaa</vt:lpstr>
      <vt:lpstr>Great Vibes</vt:lpstr>
      <vt:lpstr>Spectral</vt:lpstr>
      <vt:lpstr>Trebuchet MS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QM22019</cp:lastModifiedBy>
  <cp:revision>2</cp:revision>
  <dcterms:modified xsi:type="dcterms:W3CDTF">2024-07-24T10:46:31Z</dcterms:modified>
</cp:coreProperties>
</file>