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  <p:embeddedFont>
      <p:font typeface="Lexend" panose="020B0604020202020204" charset="0"/>
      <p:regular r:id="rId8"/>
      <p:bold r:id="rId9"/>
    </p:embeddedFont>
    <p:embeddedFont>
      <p:font typeface="Oswald" pitchFamily="2" charset="0"/>
      <p:regular r:id="rId10"/>
      <p:bold r:id="rId11"/>
    </p:embeddedFont>
    <p:embeddedFont>
      <p:font typeface="Spectral" panose="020B0604020202020204" charset="0"/>
      <p:regular r:id="rId12"/>
      <p:bold r:id="rId13"/>
      <p:italic r:id="rId14"/>
      <p:boldItalic r:id="rId15"/>
    </p:embeddedFont>
    <p:embeddedFont>
      <p:font typeface="Yellowtail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5" y="0"/>
            <a:ext cx="10692000" cy="7560000"/>
          </a:xfrm>
          <a:prstGeom prst="rect">
            <a:avLst/>
          </a:prstGeom>
          <a:solidFill>
            <a:srgbClr val="FFFFF4">
              <a:alpha val="72780"/>
            </a:srgbClr>
          </a:solidFill>
          <a:ln w="28575" cap="flat" cmpd="sng">
            <a:solidFill>
              <a:srgbClr val="FFFF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7479832" y="-22457"/>
            <a:ext cx="3222000" cy="3576993"/>
            <a:chOff x="7470000" y="-12625"/>
            <a:chExt cx="3222000" cy="3576993"/>
          </a:xfrm>
        </p:grpSpPr>
        <p:sp>
          <p:nvSpPr>
            <p:cNvPr id="56" name="Google Shape;56;p13"/>
            <p:cNvSpPr/>
            <p:nvPr/>
          </p:nvSpPr>
          <p:spPr>
            <a:xfrm rot="10800000">
              <a:off x="8032500" y="0"/>
              <a:ext cx="2659500" cy="2385000"/>
            </a:xfrm>
            <a:prstGeom prst="rtTriangle">
              <a:avLst/>
            </a:prstGeom>
            <a:gradFill>
              <a:gsLst>
                <a:gs pos="0">
                  <a:srgbClr val="7A7A7A"/>
                </a:gs>
                <a:gs pos="100000">
                  <a:srgbClr val="39393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16200000">
              <a:off x="8469218" y="1351418"/>
              <a:ext cx="2659500" cy="1766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" name="Google Shape;58;p13"/>
            <p:cNvCxnSpPr/>
            <p:nvPr/>
          </p:nvCxnSpPr>
          <p:spPr>
            <a:xfrm>
              <a:off x="761625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747000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775125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7903850" y="-12625"/>
              <a:ext cx="2465100" cy="2217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62;p13"/>
            <p:cNvSpPr/>
            <p:nvPr/>
          </p:nvSpPr>
          <p:spPr>
            <a:xfrm rot="-5400000">
              <a:off x="8877600" y="1520250"/>
              <a:ext cx="2180400" cy="14484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FFC882">
                    <a:alpha val="67720"/>
                  </a:srgbClr>
                </a:gs>
                <a:gs pos="100000">
                  <a:srgbClr val="F58E09">
                    <a:alpha val="677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63;p13"/>
          <p:cNvGrpSpPr/>
          <p:nvPr/>
        </p:nvGrpSpPr>
        <p:grpSpPr>
          <a:xfrm rot="10800000">
            <a:off x="0" y="4002671"/>
            <a:ext cx="3222000" cy="3586825"/>
            <a:chOff x="7470000" y="-12625"/>
            <a:chExt cx="3222000" cy="3586825"/>
          </a:xfrm>
        </p:grpSpPr>
        <p:sp>
          <p:nvSpPr>
            <p:cNvPr id="64" name="Google Shape;64;p13"/>
            <p:cNvSpPr/>
            <p:nvPr/>
          </p:nvSpPr>
          <p:spPr>
            <a:xfrm rot="10800000">
              <a:off x="8032500" y="0"/>
              <a:ext cx="2659500" cy="2385000"/>
            </a:xfrm>
            <a:prstGeom prst="rtTriangle">
              <a:avLst/>
            </a:prstGeom>
            <a:gradFill>
              <a:gsLst>
                <a:gs pos="0">
                  <a:srgbClr val="7A7A7A"/>
                </a:gs>
                <a:gs pos="100000">
                  <a:srgbClr val="39393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-5400000">
              <a:off x="8479050" y="1361250"/>
              <a:ext cx="2659500" cy="1766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761625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747000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7751250" y="-11250"/>
              <a:ext cx="2441400" cy="22164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7903850" y="-12625"/>
              <a:ext cx="2465100" cy="2217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" name="Google Shape;70;p13"/>
            <p:cNvSpPr/>
            <p:nvPr/>
          </p:nvSpPr>
          <p:spPr>
            <a:xfrm rot="-5400000">
              <a:off x="8877600" y="1520250"/>
              <a:ext cx="2180400" cy="14484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FFC882">
                    <a:alpha val="67720"/>
                  </a:srgbClr>
                </a:gs>
                <a:gs pos="100000">
                  <a:srgbClr val="F58E09">
                    <a:alpha val="677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1214725" y="370250"/>
            <a:ext cx="6783300" cy="10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C E R T I F I C A T E</a:t>
            </a:r>
            <a:endParaRPr sz="6100" b="1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214725" y="1300000"/>
            <a:ext cx="39012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 TRAINING</a:t>
            </a:r>
            <a:endParaRPr sz="4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499750" y="2236588"/>
            <a:ext cx="5692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The certificate is proudly presented to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872975" y="2702100"/>
            <a:ext cx="69462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rPr>
              <a:t>Maria S. Oliver</a:t>
            </a:r>
            <a:endParaRPr sz="8000">
              <a:solidFill>
                <a:schemeClr val="dk2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2741625" y="4008600"/>
            <a:ext cx="51525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1816575" y="4061100"/>
            <a:ext cx="70026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6394250" y="6320450"/>
            <a:ext cx="2312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Date</a:t>
            </a:r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208225" y="6320450"/>
            <a:ext cx="2312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Coach</a:t>
            </a:r>
            <a:endParaRPr sz="1600" dirty="0">
              <a:solidFill>
                <a:srgbClr val="595959"/>
              </a:solidFill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165" y="5287450"/>
            <a:ext cx="1742520" cy="10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6307297" y="5607550"/>
            <a:ext cx="2263200" cy="6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404040"/>
                </a:solidFill>
              </a:rPr>
              <a:t>July _ _, 20_ _</a:t>
            </a:r>
            <a:endParaRPr sz="1800" dirty="0">
              <a:solidFill>
                <a:srgbClr val="404040"/>
              </a:solidFill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2284425" y="6317000"/>
            <a:ext cx="22338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3"/>
          <p:cNvCxnSpPr/>
          <p:nvPr/>
        </p:nvCxnSpPr>
        <p:spPr>
          <a:xfrm>
            <a:off x="6403575" y="6317000"/>
            <a:ext cx="22338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862" y="5084101"/>
            <a:ext cx="1321925" cy="180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425" y="189320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Oswald</vt:lpstr>
      <vt:lpstr>Arial</vt:lpstr>
      <vt:lpstr>Spectral</vt:lpstr>
      <vt:lpstr>Lexend</vt:lpstr>
      <vt:lpstr>Yellowtail</vt:lpstr>
      <vt:lpstr>EB Garamond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2</cp:revision>
  <dcterms:modified xsi:type="dcterms:W3CDTF">2024-07-25T06:04:48Z</dcterms:modified>
</cp:coreProperties>
</file>