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10691813" cy="7559675"/>
  <p:notesSz cx="6858000" cy="9144000"/>
  <p:embeddedFontLst>
    <p:embeddedFont>
      <p:font typeface="EB Garamond" panose="00000500000000000000" pitchFamily="2" charset="0"/>
      <p:regular r:id="rId4"/>
      <p:bold r:id="rId5"/>
      <p:italic r:id="rId6"/>
      <p:boldItalic r:id="rId7"/>
    </p:embeddedFont>
    <p:embeddedFont>
      <p:font typeface="Lexend" panose="020B0604020202020204" charset="0"/>
      <p:regular r:id="rId8"/>
      <p:bold r:id="rId9"/>
    </p:embeddedFont>
    <p:embeddedFont>
      <p:font typeface="Oswald" pitchFamily="2" charset="0"/>
      <p:regular r:id="rId10"/>
      <p:bold r:id="rId11"/>
    </p:embeddedFont>
    <p:embeddedFont>
      <p:font typeface="Spectral" panose="020B0604020202020204" charset="0"/>
      <p:regular r:id="rId12"/>
      <p:bold r:id="rId13"/>
      <p:italic r:id="rId14"/>
      <p:boldItalic r:id="rId15"/>
    </p:embeddedFont>
    <p:embeddedFont>
      <p:font typeface="Yellowtail" panose="020B0604020202020204" charset="0"/>
      <p:regular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747775"/>
          </p15:clr>
        </p15:guide>
        <p15:guide id="2" pos="3368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536" y="84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font" Target="fonts/font10.fntdata"/><Relationship Id="rId1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3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font" Target="fonts/font12.fntdata"/><Relationship Id="rId10" Type="http://schemas.openxmlformats.org/officeDocument/2006/relationships/font" Target="fonts/font7.fntdata"/><Relationship Id="rId19" Type="http://schemas.openxmlformats.org/officeDocument/2006/relationships/theme" Target="theme/theme1.xml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004515" y="685800"/>
            <a:ext cx="48495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98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64478" y="1094388"/>
            <a:ext cx="9963000" cy="30168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1pPr>
            <a:lvl2pPr lvl="1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2pPr>
            <a:lvl3pPr lvl="2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3pPr>
            <a:lvl4pPr lvl="3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4pPr>
            <a:lvl5pPr lvl="4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5pPr>
            <a:lvl6pPr lvl="5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6pPr>
            <a:lvl7pPr lvl="6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7pPr>
            <a:lvl8pPr lvl="7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8pPr>
            <a:lvl9pPr lvl="8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64468" y="4165643"/>
            <a:ext cx="9963000" cy="11649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64468" y="1625801"/>
            <a:ext cx="9963000" cy="28860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64468" y="4633192"/>
            <a:ext cx="9963000" cy="19119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 algn="ctr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64468" y="3161354"/>
            <a:ext cx="9963000" cy="1237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9963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4677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5650483" y="1693927"/>
            <a:ext cx="4677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64468" y="816630"/>
            <a:ext cx="3283500" cy="11106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64468" y="2042457"/>
            <a:ext cx="3283500" cy="46731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573245" y="661638"/>
            <a:ext cx="7445700" cy="60126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1pPr>
            <a:lvl2pPr lvl="1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2pPr>
            <a:lvl3pPr lvl="2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3pPr>
            <a:lvl4pPr lvl="3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4pPr>
            <a:lvl5pPr lvl="4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5pPr>
            <a:lvl6pPr lvl="5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6pPr>
            <a:lvl7pPr lvl="6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7pPr>
            <a:lvl8pPr lvl="7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8pPr>
            <a:lvl9pPr lvl="8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5346000" y="-184"/>
            <a:ext cx="5346000" cy="756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10447" y="1812541"/>
            <a:ext cx="4730100" cy="21786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1pPr>
            <a:lvl2pPr lvl="1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2pPr>
            <a:lvl3pPr lvl="2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3pPr>
            <a:lvl4pPr lvl="3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4pPr>
            <a:lvl5pPr lvl="4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5pPr>
            <a:lvl6pPr lvl="5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6pPr>
            <a:lvl7pPr lvl="6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7pPr>
            <a:lvl8pPr lvl="7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8pPr>
            <a:lvl9pPr lvl="8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10447" y="4120005"/>
            <a:ext cx="4730100" cy="18153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5775715" y="1064257"/>
            <a:ext cx="4486500" cy="5431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marL="457200" lvl="0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64468" y="6218168"/>
            <a:ext cx="7014300" cy="8895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9963000" cy="50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Char char="●"/>
              <a:defRPr sz="2300">
                <a:solidFill>
                  <a:schemeClr val="dk2"/>
                </a:solidFill>
              </a:defRPr>
            </a:lvl1pPr>
            <a:lvl2pPr marL="914400" lvl="1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2pPr>
            <a:lvl3pPr marL="1371600" lvl="2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3pPr>
            <a:lvl4pPr marL="1828800" lvl="3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4pPr>
            <a:lvl5pPr marL="2286000" lvl="4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5pPr>
            <a:lvl6pPr marL="2743200" lvl="5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6pPr>
            <a:lvl7pPr marL="3200400" lvl="6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7pPr>
            <a:lvl8pPr marL="3657600" lvl="7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8pPr>
            <a:lvl9pPr marL="4114800" lvl="8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75" y="0"/>
            <a:ext cx="10692000" cy="7560000"/>
          </a:xfrm>
          <a:prstGeom prst="rect">
            <a:avLst/>
          </a:prstGeom>
          <a:solidFill>
            <a:srgbClr val="FFFFF4">
              <a:alpha val="72780"/>
            </a:srgbClr>
          </a:solidFill>
          <a:ln w="28575" cap="flat" cmpd="sng">
            <a:solidFill>
              <a:srgbClr val="FFFFF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5" name="Google Shape;55;p13"/>
          <p:cNvGrpSpPr/>
          <p:nvPr/>
        </p:nvGrpSpPr>
        <p:grpSpPr>
          <a:xfrm>
            <a:off x="7479832" y="-22457"/>
            <a:ext cx="3222000" cy="3576993"/>
            <a:chOff x="7470000" y="-12625"/>
            <a:chExt cx="3222000" cy="3576993"/>
          </a:xfrm>
        </p:grpSpPr>
        <p:sp>
          <p:nvSpPr>
            <p:cNvPr id="56" name="Google Shape;56;p13"/>
            <p:cNvSpPr/>
            <p:nvPr/>
          </p:nvSpPr>
          <p:spPr>
            <a:xfrm rot="10800000">
              <a:off x="8032500" y="0"/>
              <a:ext cx="2659500" cy="2385000"/>
            </a:xfrm>
            <a:prstGeom prst="rtTriangle">
              <a:avLst/>
            </a:prstGeom>
            <a:gradFill>
              <a:gsLst>
                <a:gs pos="0">
                  <a:srgbClr val="7A7A7A"/>
                </a:gs>
                <a:gs pos="100000">
                  <a:srgbClr val="393939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13"/>
            <p:cNvSpPr/>
            <p:nvPr/>
          </p:nvSpPr>
          <p:spPr>
            <a:xfrm rot="16200000">
              <a:off x="8469218" y="1351418"/>
              <a:ext cx="2659500" cy="1766400"/>
            </a:xfrm>
            <a:prstGeom prst="triangle">
              <a:avLst>
                <a:gd name="adj" fmla="val 50000"/>
              </a:avLst>
            </a:pr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58" name="Google Shape;58;p13"/>
            <p:cNvCxnSpPr/>
            <p:nvPr/>
          </p:nvCxnSpPr>
          <p:spPr>
            <a:xfrm>
              <a:off x="7616250" y="-11250"/>
              <a:ext cx="2441400" cy="221640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" name="Google Shape;59;p13"/>
            <p:cNvCxnSpPr/>
            <p:nvPr/>
          </p:nvCxnSpPr>
          <p:spPr>
            <a:xfrm>
              <a:off x="7470000" y="-11250"/>
              <a:ext cx="2441400" cy="221640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" name="Google Shape;60;p13"/>
            <p:cNvCxnSpPr/>
            <p:nvPr/>
          </p:nvCxnSpPr>
          <p:spPr>
            <a:xfrm>
              <a:off x="7751250" y="-11250"/>
              <a:ext cx="2441400" cy="221640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" name="Google Shape;61;p13"/>
            <p:cNvCxnSpPr/>
            <p:nvPr/>
          </p:nvCxnSpPr>
          <p:spPr>
            <a:xfrm>
              <a:off x="7903850" y="-12625"/>
              <a:ext cx="2465100" cy="221790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62" name="Google Shape;62;p13"/>
            <p:cNvSpPr/>
            <p:nvPr/>
          </p:nvSpPr>
          <p:spPr>
            <a:xfrm rot="-5400000">
              <a:off x="8877600" y="1520250"/>
              <a:ext cx="2180400" cy="1448400"/>
            </a:xfrm>
            <a:prstGeom prst="triangle">
              <a:avLst>
                <a:gd name="adj" fmla="val 50000"/>
              </a:avLst>
            </a:prstGeom>
            <a:gradFill>
              <a:gsLst>
                <a:gs pos="0">
                  <a:srgbClr val="FFC882">
                    <a:alpha val="67720"/>
                  </a:srgbClr>
                </a:gs>
                <a:gs pos="100000">
                  <a:srgbClr val="F58E09">
                    <a:alpha val="6772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63" name="Google Shape;63;p13"/>
          <p:cNvGrpSpPr/>
          <p:nvPr/>
        </p:nvGrpSpPr>
        <p:grpSpPr>
          <a:xfrm rot="10800000">
            <a:off x="0" y="4002671"/>
            <a:ext cx="3222000" cy="3586825"/>
            <a:chOff x="7470000" y="-12625"/>
            <a:chExt cx="3222000" cy="3586825"/>
          </a:xfrm>
        </p:grpSpPr>
        <p:sp>
          <p:nvSpPr>
            <p:cNvPr id="64" name="Google Shape;64;p13"/>
            <p:cNvSpPr/>
            <p:nvPr/>
          </p:nvSpPr>
          <p:spPr>
            <a:xfrm rot="10800000">
              <a:off x="8032500" y="0"/>
              <a:ext cx="2659500" cy="2385000"/>
            </a:xfrm>
            <a:prstGeom prst="rtTriangle">
              <a:avLst/>
            </a:prstGeom>
            <a:gradFill>
              <a:gsLst>
                <a:gs pos="0">
                  <a:srgbClr val="7A7A7A"/>
                </a:gs>
                <a:gs pos="100000">
                  <a:srgbClr val="393939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13"/>
            <p:cNvSpPr/>
            <p:nvPr/>
          </p:nvSpPr>
          <p:spPr>
            <a:xfrm rot="-5400000">
              <a:off x="8479050" y="1361250"/>
              <a:ext cx="2659500" cy="1766400"/>
            </a:xfrm>
            <a:prstGeom prst="triangle">
              <a:avLst>
                <a:gd name="adj" fmla="val 50000"/>
              </a:avLst>
            </a:pr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66" name="Google Shape;66;p13"/>
            <p:cNvCxnSpPr/>
            <p:nvPr/>
          </p:nvCxnSpPr>
          <p:spPr>
            <a:xfrm>
              <a:off x="7616250" y="-11250"/>
              <a:ext cx="2441400" cy="221640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" name="Google Shape;67;p13"/>
            <p:cNvCxnSpPr/>
            <p:nvPr/>
          </p:nvCxnSpPr>
          <p:spPr>
            <a:xfrm>
              <a:off x="7470000" y="-11250"/>
              <a:ext cx="2441400" cy="221640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" name="Google Shape;68;p13"/>
            <p:cNvCxnSpPr/>
            <p:nvPr/>
          </p:nvCxnSpPr>
          <p:spPr>
            <a:xfrm>
              <a:off x="7751250" y="-11250"/>
              <a:ext cx="2441400" cy="221640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" name="Google Shape;69;p13"/>
            <p:cNvCxnSpPr/>
            <p:nvPr/>
          </p:nvCxnSpPr>
          <p:spPr>
            <a:xfrm>
              <a:off x="7903850" y="-12625"/>
              <a:ext cx="2465100" cy="221790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70" name="Google Shape;70;p13"/>
            <p:cNvSpPr/>
            <p:nvPr/>
          </p:nvSpPr>
          <p:spPr>
            <a:xfrm rot="-5400000">
              <a:off x="8877600" y="1520250"/>
              <a:ext cx="2180400" cy="1448400"/>
            </a:xfrm>
            <a:prstGeom prst="triangle">
              <a:avLst>
                <a:gd name="adj" fmla="val 50000"/>
              </a:avLst>
            </a:prstGeom>
            <a:gradFill>
              <a:gsLst>
                <a:gs pos="0">
                  <a:srgbClr val="FFC882">
                    <a:alpha val="67720"/>
                  </a:srgbClr>
                </a:gs>
                <a:gs pos="100000">
                  <a:srgbClr val="F58E09">
                    <a:alpha val="6772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" name="Google Shape;71;p13"/>
          <p:cNvSpPr txBox="1"/>
          <p:nvPr/>
        </p:nvSpPr>
        <p:spPr>
          <a:xfrm>
            <a:off x="1214725" y="370250"/>
            <a:ext cx="6783300" cy="1053000"/>
          </a:xfrm>
          <a:prstGeom prst="rect">
            <a:avLst/>
          </a:prstGeom>
          <a:noFill/>
          <a:ln>
            <a:noFill/>
          </a:ln>
          <a:effectLst>
            <a:outerShdw blurRad="71438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100" b="1">
                <a:solidFill>
                  <a:schemeClr val="accent4"/>
                </a:solidFill>
                <a:latin typeface="Oswald"/>
                <a:ea typeface="Oswald"/>
                <a:cs typeface="Oswald"/>
                <a:sym typeface="Oswald"/>
              </a:rPr>
              <a:t>C E R T I F I C A T E</a:t>
            </a:r>
            <a:endParaRPr sz="6100" b="1">
              <a:solidFill>
                <a:schemeClr val="accent4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72" name="Google Shape;72;p13"/>
          <p:cNvSpPr txBox="1"/>
          <p:nvPr/>
        </p:nvSpPr>
        <p:spPr>
          <a:xfrm>
            <a:off x="1214725" y="1300000"/>
            <a:ext cx="3901200" cy="7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1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rPr>
              <a:t>OF TRAINING</a:t>
            </a:r>
            <a:endParaRPr sz="4100">
              <a:solidFill>
                <a:schemeClr val="dk2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73" name="Google Shape;73;p13"/>
          <p:cNvSpPr txBox="1"/>
          <p:nvPr/>
        </p:nvSpPr>
        <p:spPr>
          <a:xfrm>
            <a:off x="2499750" y="2236588"/>
            <a:ext cx="5692500" cy="5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000000"/>
                </a:solidFill>
                <a:latin typeface="EB Garamond"/>
                <a:ea typeface="EB Garamond"/>
                <a:cs typeface="EB Garamond"/>
                <a:sym typeface="EB Garamond"/>
              </a:rPr>
              <a:t>The certificate is proudly presented to</a:t>
            </a:r>
            <a:endParaRPr sz="2300">
              <a:solidFill>
                <a:srgbClr val="595959"/>
              </a:solidFill>
            </a:endParaRPr>
          </a:p>
        </p:txBody>
      </p:sp>
      <p:sp>
        <p:nvSpPr>
          <p:cNvPr id="74" name="Google Shape;74;p13"/>
          <p:cNvSpPr txBox="1"/>
          <p:nvPr/>
        </p:nvSpPr>
        <p:spPr>
          <a:xfrm>
            <a:off x="1872975" y="2702100"/>
            <a:ext cx="6946200" cy="130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200">
                <a:solidFill>
                  <a:schemeClr val="dk2"/>
                </a:solidFill>
                <a:latin typeface="Yellowtail"/>
                <a:ea typeface="Yellowtail"/>
                <a:cs typeface="Yellowtail"/>
                <a:sym typeface="Yellowtail"/>
              </a:rPr>
              <a:t>Maria S. Oliver</a:t>
            </a:r>
            <a:endParaRPr sz="8000">
              <a:solidFill>
                <a:schemeClr val="dk2"/>
              </a:solidFill>
              <a:latin typeface="Yellowtail"/>
              <a:ea typeface="Yellowtail"/>
              <a:cs typeface="Yellowtail"/>
              <a:sym typeface="Yellowtail"/>
            </a:endParaRPr>
          </a:p>
        </p:txBody>
      </p:sp>
      <p:cxnSp>
        <p:nvCxnSpPr>
          <p:cNvPr id="75" name="Google Shape;75;p13"/>
          <p:cNvCxnSpPr/>
          <p:nvPr/>
        </p:nvCxnSpPr>
        <p:spPr>
          <a:xfrm>
            <a:off x="2741625" y="4008600"/>
            <a:ext cx="5152500" cy="0"/>
          </a:xfrm>
          <a:prstGeom prst="straightConnector1">
            <a:avLst/>
          </a:prstGeom>
          <a:noFill/>
          <a:ln w="9525" cap="flat" cmpd="sng">
            <a:solidFill>
              <a:srgbClr val="21212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6" name="Google Shape;76;p13"/>
          <p:cNvSpPr txBox="1"/>
          <p:nvPr/>
        </p:nvSpPr>
        <p:spPr>
          <a:xfrm>
            <a:off x="1816575" y="4061100"/>
            <a:ext cx="7002600" cy="9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rgbClr val="595959"/>
                </a:solidFill>
                <a:latin typeface="Spectral"/>
                <a:ea typeface="Spectral"/>
                <a:cs typeface="Spectral"/>
                <a:sym typeface="Spectral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  <a:endParaRPr>
              <a:solidFill>
                <a:srgbClr val="595959"/>
              </a:solidFill>
              <a:latin typeface="Spectral"/>
              <a:ea typeface="Spectral"/>
              <a:cs typeface="Spectral"/>
              <a:sym typeface="Spectr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>
              <a:solidFill>
                <a:srgbClr val="595959"/>
              </a:solidFill>
            </a:endParaRPr>
          </a:p>
        </p:txBody>
      </p:sp>
      <p:sp>
        <p:nvSpPr>
          <p:cNvPr id="77" name="Google Shape;77;p13"/>
          <p:cNvSpPr txBox="1"/>
          <p:nvPr/>
        </p:nvSpPr>
        <p:spPr>
          <a:xfrm>
            <a:off x="6394250" y="6320450"/>
            <a:ext cx="2312400" cy="5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rgbClr val="595959"/>
                </a:solidFill>
                <a:latin typeface="Lexend"/>
                <a:ea typeface="Lexend"/>
                <a:cs typeface="Lexend"/>
                <a:sym typeface="Lexend"/>
              </a:rPr>
              <a:t>Date</a:t>
            </a:r>
            <a:endParaRPr sz="1600" dirty="0">
              <a:solidFill>
                <a:srgbClr val="595959"/>
              </a:solidFill>
            </a:endParaRPr>
          </a:p>
        </p:txBody>
      </p:sp>
      <p:sp>
        <p:nvSpPr>
          <p:cNvPr id="78" name="Google Shape;78;p13"/>
          <p:cNvSpPr txBox="1"/>
          <p:nvPr/>
        </p:nvSpPr>
        <p:spPr>
          <a:xfrm>
            <a:off x="2208225" y="6320450"/>
            <a:ext cx="2312400" cy="5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rgbClr val="595959"/>
                </a:solidFill>
                <a:latin typeface="Lexend"/>
                <a:ea typeface="Lexend"/>
                <a:cs typeface="Lexend"/>
                <a:sym typeface="Lexend"/>
              </a:rPr>
              <a:t>Coach</a:t>
            </a:r>
            <a:endParaRPr sz="1600" dirty="0">
              <a:solidFill>
                <a:srgbClr val="595959"/>
              </a:solidFill>
            </a:endParaRPr>
          </a:p>
        </p:txBody>
      </p:sp>
      <p:pic>
        <p:nvPicPr>
          <p:cNvPr id="79" name="Google Shape;79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93165" y="5287450"/>
            <a:ext cx="1742520" cy="1053000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3"/>
          <p:cNvSpPr txBox="1"/>
          <p:nvPr/>
        </p:nvSpPr>
        <p:spPr>
          <a:xfrm>
            <a:off x="6307297" y="5607550"/>
            <a:ext cx="2263200" cy="681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dirty="0">
                <a:solidFill>
                  <a:srgbClr val="404040"/>
                </a:solidFill>
              </a:rPr>
              <a:t>July _ _, 20_ _</a:t>
            </a:r>
            <a:endParaRPr sz="1800" dirty="0">
              <a:solidFill>
                <a:srgbClr val="404040"/>
              </a:solidFill>
            </a:endParaRPr>
          </a:p>
        </p:txBody>
      </p:sp>
      <p:cxnSp>
        <p:nvCxnSpPr>
          <p:cNvPr id="81" name="Google Shape;81;p13"/>
          <p:cNvCxnSpPr/>
          <p:nvPr/>
        </p:nvCxnSpPr>
        <p:spPr>
          <a:xfrm>
            <a:off x="2284425" y="6317000"/>
            <a:ext cx="2233800" cy="0"/>
          </a:xfrm>
          <a:prstGeom prst="straightConnector1">
            <a:avLst/>
          </a:prstGeom>
          <a:noFill/>
          <a:ln w="9525" cap="flat" cmpd="sng">
            <a:solidFill>
              <a:srgbClr val="21212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2" name="Google Shape;82;p13"/>
          <p:cNvCxnSpPr/>
          <p:nvPr/>
        </p:nvCxnSpPr>
        <p:spPr>
          <a:xfrm>
            <a:off x="6403575" y="6317000"/>
            <a:ext cx="2233800" cy="0"/>
          </a:xfrm>
          <a:prstGeom prst="straightConnector1">
            <a:avLst/>
          </a:prstGeom>
          <a:noFill/>
          <a:ln w="9525" cap="flat" cmpd="sng">
            <a:solidFill>
              <a:srgbClr val="21212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83" name="Google Shape;83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34862" y="5084101"/>
            <a:ext cx="1321925" cy="1808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28425" y="1893204"/>
            <a:ext cx="2178900" cy="3389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67</Words>
  <Application>Microsoft Office PowerPoint</Application>
  <PresentationFormat>Custom</PresentationFormat>
  <Paragraphs>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Oswald</vt:lpstr>
      <vt:lpstr>Arial</vt:lpstr>
      <vt:lpstr>Spectral</vt:lpstr>
      <vt:lpstr>Lexend</vt:lpstr>
      <vt:lpstr>Yellowtail</vt:lpstr>
      <vt:lpstr>EB Garamond</vt:lpstr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QM22019</cp:lastModifiedBy>
  <cp:revision>2</cp:revision>
  <dcterms:modified xsi:type="dcterms:W3CDTF">2024-07-25T06:04:48Z</dcterms:modified>
</cp:coreProperties>
</file>