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Alex Brush" pitchFamily="2" charset="0"/>
      <p:regular r:id="rId4"/>
    </p:embeddedFont>
    <p:embeddedFont>
      <p:font typeface="Comfortaa" panose="020B0604020202020204" charset="0"/>
      <p:regular r:id="rId5"/>
      <p:bold r:id="rId6"/>
    </p:embeddedFont>
    <p:embeddedFont>
      <p:font typeface="Handlee" panose="020B0604020202020204" charset="0"/>
      <p:regular r:id="rId7"/>
    </p:embeddedFont>
    <p:embeddedFont>
      <p:font typeface="Sacramento" panose="02000507000000020000" pitchFamily="2" charset="0"/>
      <p:regular r:id="rId8"/>
    </p:embeddedFont>
    <p:embeddedFont>
      <p:font typeface="Spectral" panose="020B0604020202020204" charset="0"/>
      <p:regular r:id="rId9"/>
      <p:bold r:id="rId10"/>
      <p:italic r:id="rId11"/>
      <p:boldItalic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1F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r="15881" b="4168"/>
          <a:stretch/>
        </p:blipFill>
        <p:spPr>
          <a:xfrm>
            <a:off x="8570213" y="-328"/>
            <a:ext cx="2145650" cy="756000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995750" y="274950"/>
            <a:ext cx="6700500" cy="1077600"/>
          </a:xfrm>
          <a:prstGeom prst="rect">
            <a:avLst/>
          </a:prstGeom>
          <a:noFill/>
          <a:ln>
            <a:noFill/>
          </a:ln>
          <a:effectLst>
            <a:outerShdw blurRad="85725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100" b="1">
                <a:solidFill>
                  <a:srgbClr val="741B47"/>
                </a:solidFill>
                <a:latin typeface="Handlee"/>
                <a:ea typeface="Handlee"/>
                <a:cs typeface="Handlee"/>
                <a:sym typeface="Handlee"/>
              </a:rPr>
              <a:t>CERTIFICATE</a:t>
            </a:r>
            <a:endParaRPr sz="6100" b="1">
              <a:solidFill>
                <a:srgbClr val="741B47"/>
              </a:solidFill>
              <a:latin typeface="Handlee"/>
              <a:ea typeface="Handlee"/>
              <a:cs typeface="Handlee"/>
              <a:sym typeface="Handlee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sz="1300">
              <a:solidFill>
                <a:srgbClr val="0C343D"/>
              </a:solidFill>
            </a:endParaRPr>
          </a:p>
        </p:txBody>
      </p:sp>
      <p:cxnSp>
        <p:nvCxnSpPr>
          <p:cNvPr id="56" name="Google Shape;56;p13"/>
          <p:cNvCxnSpPr/>
          <p:nvPr/>
        </p:nvCxnSpPr>
        <p:spPr>
          <a:xfrm>
            <a:off x="2013750" y="1593900"/>
            <a:ext cx="2216400" cy="0"/>
          </a:xfrm>
          <a:prstGeom prst="straightConnector1">
            <a:avLst/>
          </a:prstGeom>
          <a:noFill/>
          <a:ln w="9525" cap="flat" cmpd="sng">
            <a:solidFill>
              <a:srgbClr val="4C113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Google Shape;57;p13"/>
          <p:cNvSpPr txBox="1"/>
          <p:nvPr/>
        </p:nvSpPr>
        <p:spPr>
          <a:xfrm>
            <a:off x="4173750" y="1200150"/>
            <a:ext cx="2272500" cy="6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4C1130"/>
                </a:solidFill>
                <a:latin typeface="Alex Brush"/>
                <a:ea typeface="Alex Brush"/>
                <a:cs typeface="Alex Brush"/>
                <a:sym typeface="Alex Brush"/>
              </a:rPr>
              <a:t>Of Wedding</a:t>
            </a:r>
            <a:endParaRPr sz="2900" b="1">
              <a:solidFill>
                <a:srgbClr val="4C1130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  <p:cxnSp>
        <p:nvCxnSpPr>
          <p:cNvPr id="58" name="Google Shape;58;p13"/>
          <p:cNvCxnSpPr/>
          <p:nvPr/>
        </p:nvCxnSpPr>
        <p:spPr>
          <a:xfrm>
            <a:off x="6454350" y="1593900"/>
            <a:ext cx="2216400" cy="0"/>
          </a:xfrm>
          <a:prstGeom prst="straightConnector1">
            <a:avLst/>
          </a:prstGeom>
          <a:noFill/>
          <a:ln w="9525" cap="flat" cmpd="sng">
            <a:solidFill>
              <a:srgbClr val="4C113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13"/>
          <p:cNvSpPr txBox="1"/>
          <p:nvPr/>
        </p:nvSpPr>
        <p:spPr>
          <a:xfrm>
            <a:off x="4273175" y="1659132"/>
            <a:ext cx="2145600" cy="614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 dirty="0">
                <a:solidFill>
                  <a:srgbClr val="4C1130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Presented to:</a:t>
            </a:r>
            <a:endParaRPr sz="2300" b="1" dirty="0">
              <a:solidFill>
                <a:srgbClr val="4C113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3548100" y="2369484"/>
            <a:ext cx="3523800" cy="9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BF9000"/>
                </a:solidFill>
                <a:latin typeface="Sacramento"/>
                <a:ea typeface="Sacramento"/>
                <a:cs typeface="Sacramento"/>
                <a:sym typeface="Sacramento"/>
              </a:rPr>
              <a:t>Lily Rose</a:t>
            </a:r>
            <a:endParaRPr sz="5000" b="1" dirty="0">
              <a:solidFill>
                <a:srgbClr val="BF9000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 rotWithShape="1">
          <a:blip r:embed="rId3">
            <a:alphaModFix amt="15000"/>
          </a:blip>
          <a:srcRect r="15881" b="4168"/>
          <a:stretch/>
        </p:blipFill>
        <p:spPr>
          <a:xfrm flipH="1">
            <a:off x="-30699" y="0"/>
            <a:ext cx="2028150" cy="755999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4293100" y="2815418"/>
            <a:ext cx="2145600" cy="73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300" dirty="0">
                <a:solidFill>
                  <a:srgbClr val="BF9000"/>
                </a:solidFill>
              </a:rPr>
              <a:t>&amp;</a:t>
            </a:r>
            <a:endParaRPr sz="3400" b="1" dirty="0">
              <a:solidFill>
                <a:srgbClr val="BF9000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434350" y="3561600"/>
            <a:ext cx="5751300" cy="9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rgbClr val="BF9000"/>
                </a:solidFill>
                <a:latin typeface="Sacramento"/>
                <a:ea typeface="Sacramento"/>
                <a:cs typeface="Sacramento"/>
                <a:sym typeface="Sacramento"/>
              </a:rPr>
              <a:t>Steven D. Josh</a:t>
            </a:r>
            <a:endParaRPr sz="5000" b="1" dirty="0">
              <a:solidFill>
                <a:srgbClr val="BF9000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726000" y="4547750"/>
            <a:ext cx="9168000" cy="6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4C1130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>
              <a:solidFill>
                <a:srgbClr val="4C1130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rgbClr val="595959"/>
              </a:solidFill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200748" y="5807300"/>
            <a:ext cx="25554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C1130"/>
                </a:solidFill>
                <a:latin typeface="Comfortaa"/>
                <a:ea typeface="Comfortaa"/>
                <a:cs typeface="Comfortaa"/>
                <a:sym typeface="Comfortaa"/>
              </a:rPr>
              <a:t>Bride</a:t>
            </a:r>
            <a:endParaRPr sz="2000" b="1">
              <a:solidFill>
                <a:srgbClr val="4C113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6" name="Google Shape;66;p13"/>
          <p:cNvCxnSpPr/>
          <p:nvPr/>
        </p:nvCxnSpPr>
        <p:spPr>
          <a:xfrm>
            <a:off x="1408800" y="5827675"/>
            <a:ext cx="2139300" cy="0"/>
          </a:xfrm>
          <a:prstGeom prst="straightConnector1">
            <a:avLst/>
          </a:prstGeom>
          <a:noFill/>
          <a:ln w="9525" cap="flat" cmpd="sng">
            <a:solidFill>
              <a:srgbClr val="4C113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13"/>
          <p:cNvSpPr txBox="1"/>
          <p:nvPr/>
        </p:nvSpPr>
        <p:spPr>
          <a:xfrm>
            <a:off x="6590798" y="5807300"/>
            <a:ext cx="25554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C1130"/>
                </a:solidFill>
                <a:latin typeface="Comfortaa"/>
                <a:ea typeface="Comfortaa"/>
                <a:cs typeface="Comfortaa"/>
                <a:sym typeface="Comfortaa"/>
              </a:rPr>
              <a:t>Groom</a:t>
            </a:r>
            <a:endParaRPr sz="2000" b="1">
              <a:solidFill>
                <a:srgbClr val="4C113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8" name="Google Shape;68;p13"/>
          <p:cNvCxnSpPr/>
          <p:nvPr/>
        </p:nvCxnSpPr>
        <p:spPr>
          <a:xfrm>
            <a:off x="6798850" y="5827675"/>
            <a:ext cx="2139300" cy="0"/>
          </a:xfrm>
          <a:prstGeom prst="straightConnector1">
            <a:avLst/>
          </a:prstGeom>
          <a:noFill/>
          <a:ln w="9525" cap="flat" cmpd="sng">
            <a:solidFill>
              <a:srgbClr val="4C113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13"/>
          <p:cNvSpPr txBox="1"/>
          <p:nvPr/>
        </p:nvSpPr>
        <p:spPr>
          <a:xfrm>
            <a:off x="651673" y="6733350"/>
            <a:ext cx="25554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C1130"/>
                </a:solidFill>
                <a:latin typeface="Comfortaa"/>
                <a:ea typeface="Comfortaa"/>
                <a:cs typeface="Comfortaa"/>
                <a:sym typeface="Comfortaa"/>
              </a:rPr>
              <a:t>Maid of Honor</a:t>
            </a:r>
            <a:endParaRPr sz="2000" b="1">
              <a:solidFill>
                <a:srgbClr val="4C113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70" name="Google Shape;70;p13"/>
          <p:cNvCxnSpPr/>
          <p:nvPr/>
        </p:nvCxnSpPr>
        <p:spPr>
          <a:xfrm>
            <a:off x="859725" y="6753725"/>
            <a:ext cx="2139300" cy="0"/>
          </a:xfrm>
          <a:prstGeom prst="straightConnector1">
            <a:avLst/>
          </a:prstGeom>
          <a:noFill/>
          <a:ln w="9525" cap="flat" cmpd="sng">
            <a:solidFill>
              <a:srgbClr val="4C113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3"/>
          <p:cNvSpPr txBox="1"/>
          <p:nvPr/>
        </p:nvSpPr>
        <p:spPr>
          <a:xfrm>
            <a:off x="7071898" y="6733350"/>
            <a:ext cx="25554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C1130"/>
                </a:solidFill>
                <a:latin typeface="Comfortaa"/>
                <a:ea typeface="Comfortaa"/>
                <a:cs typeface="Comfortaa"/>
                <a:sym typeface="Comfortaa"/>
              </a:rPr>
              <a:t>Best Man</a:t>
            </a:r>
            <a:endParaRPr sz="2000" b="1">
              <a:solidFill>
                <a:srgbClr val="4C113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72" name="Google Shape;72;p13"/>
          <p:cNvCxnSpPr/>
          <p:nvPr/>
        </p:nvCxnSpPr>
        <p:spPr>
          <a:xfrm>
            <a:off x="7279950" y="6753725"/>
            <a:ext cx="2139300" cy="0"/>
          </a:xfrm>
          <a:prstGeom prst="straightConnector1">
            <a:avLst/>
          </a:prstGeom>
          <a:noFill/>
          <a:ln w="9525" cap="flat" cmpd="sng">
            <a:solidFill>
              <a:srgbClr val="4C113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Google Shape;73;p13"/>
          <p:cNvSpPr txBox="1"/>
          <p:nvPr/>
        </p:nvSpPr>
        <p:spPr>
          <a:xfrm>
            <a:off x="3994198" y="6809550"/>
            <a:ext cx="25554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4C1130"/>
                </a:solidFill>
                <a:latin typeface="Comfortaa"/>
                <a:ea typeface="Comfortaa"/>
                <a:cs typeface="Comfortaa"/>
                <a:sym typeface="Comfortaa"/>
              </a:rPr>
              <a:t>Officiant</a:t>
            </a:r>
            <a:endParaRPr sz="2000" b="1">
              <a:solidFill>
                <a:srgbClr val="4C113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74" name="Google Shape;74;p13"/>
          <p:cNvCxnSpPr/>
          <p:nvPr/>
        </p:nvCxnSpPr>
        <p:spPr>
          <a:xfrm>
            <a:off x="4202250" y="6829925"/>
            <a:ext cx="2139300" cy="0"/>
          </a:xfrm>
          <a:prstGeom prst="straightConnector1">
            <a:avLst/>
          </a:prstGeom>
          <a:noFill/>
          <a:ln w="9525" cap="flat" cmpd="sng">
            <a:solidFill>
              <a:srgbClr val="4C113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9529" y="5346325"/>
            <a:ext cx="1112945" cy="962702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4954650" y="5298666"/>
            <a:ext cx="782700" cy="57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 dirty="0">
                <a:solidFill>
                  <a:srgbClr val="4C1130"/>
                </a:solidFill>
                <a:latin typeface="Trebuchet MS"/>
                <a:ea typeface="Trebuchet MS"/>
                <a:cs typeface="Trebuchet MS"/>
                <a:sym typeface="Trebuchet MS"/>
              </a:rPr>
              <a:t>2024</a:t>
            </a:r>
            <a:endParaRPr sz="2300" b="1" dirty="0">
              <a:solidFill>
                <a:srgbClr val="4C113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1900" y="2882888"/>
            <a:ext cx="2400675" cy="37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Trebuchet MS</vt:lpstr>
      <vt:lpstr>Spectral</vt:lpstr>
      <vt:lpstr>Comfortaa</vt:lpstr>
      <vt:lpstr>Handlee</vt:lpstr>
      <vt:lpstr>Alex Brush</vt:lpstr>
      <vt:lpstr>Sacramento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1</cp:revision>
  <dcterms:modified xsi:type="dcterms:W3CDTF">2024-07-25T07:28:59Z</dcterms:modified>
</cp:coreProperties>
</file>